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77" r:id="rId2"/>
    <p:sldId id="278" r:id="rId3"/>
    <p:sldId id="279" r:id="rId4"/>
    <p:sldId id="259" r:id="rId5"/>
    <p:sldId id="260" r:id="rId6"/>
    <p:sldId id="280" r:id="rId7"/>
    <p:sldId id="286" r:id="rId8"/>
    <p:sldId id="287" r:id="rId9"/>
    <p:sldId id="281" r:id="rId10"/>
    <p:sldId id="256" r:id="rId11"/>
    <p:sldId id="257" r:id="rId12"/>
    <p:sldId id="258" r:id="rId13"/>
    <p:sldId id="263" r:id="rId14"/>
    <p:sldId id="264" r:id="rId15"/>
    <p:sldId id="270" r:id="rId16"/>
    <p:sldId id="269" r:id="rId17"/>
    <p:sldId id="268" r:id="rId18"/>
    <p:sldId id="271" r:id="rId19"/>
    <p:sldId id="272" r:id="rId20"/>
    <p:sldId id="266" r:id="rId21"/>
    <p:sldId id="273" r:id="rId22"/>
    <p:sldId id="265" r:id="rId23"/>
    <p:sldId id="276" r:id="rId24"/>
    <p:sldId id="262" r:id="rId25"/>
  </p:sldIdLst>
  <p:sldSz cx="18288000" cy="10287000"/>
  <p:notesSz cx="6858000" cy="9144000"/>
  <p:embeddedFontLst>
    <p:embeddedFont>
      <p:font typeface="Be Vietnam" panose="020B0604020202020204" charset="0"/>
      <p:regular r:id="rId26"/>
    </p:embeddedFont>
    <p:embeddedFont>
      <p:font typeface="Calibri" panose="020F0502020204030204" pitchFamily="34" charset="0"/>
      <p:regular r:id="rId27"/>
      <p:bold r:id="rId28"/>
      <p:italic r:id="rId29"/>
      <p:boldItalic r:id="rId30"/>
    </p:embeddedFont>
    <p:embeddedFont>
      <p:font typeface="Garet Bold" panose="020B0604020202020204" charset="0"/>
      <p:regular r:id="rId31"/>
    </p:embeddedFont>
    <p:embeddedFont>
      <p:font typeface="Source Sans Pro" panose="020B0503030403020204" pitchFamily="34" charset="0"/>
      <p:regular r:id="rId32"/>
      <p:bold r:id="rId33"/>
      <p:italic r:id="rId34"/>
      <p:boldItalic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2CE111-27CB-42BC-8694-5C48640D328F}" v="15" dt="2023-06-03T16:02:46.933"/>
    <p1510:client id="{D566A983-3C29-467E-828A-ECAD26D56724}" v="23" dt="2023-06-03T06:38:35.5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4" d="100"/>
          <a:sy n="64" d="100"/>
        </p:scale>
        <p:origin x="78"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8.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viyer\data\Data%20for%20UB%20SOM\prices_cobalt%20carbonate.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viyer\data\Data%20for%20UB%20SOM\prices_cobalt%20carbonate.csv"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Cobalt Carbonate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cat>
            <c:numRef>
              <c:f>'prices_cobalt carbonate'!$C$2:$C$1893</c:f>
              <c:numCache>
                <c:formatCode>m/d/yyyy</c:formatCode>
                <c:ptCount val="1892"/>
                <c:pt idx="0">
                  <c:v>42107</c:v>
                </c:pt>
                <c:pt idx="1">
                  <c:v>42108</c:v>
                </c:pt>
                <c:pt idx="2">
                  <c:v>42109</c:v>
                </c:pt>
                <c:pt idx="3">
                  <c:v>42110</c:v>
                </c:pt>
                <c:pt idx="4">
                  <c:v>42111</c:v>
                </c:pt>
                <c:pt idx="5">
                  <c:v>42114</c:v>
                </c:pt>
                <c:pt idx="6">
                  <c:v>42115</c:v>
                </c:pt>
                <c:pt idx="7">
                  <c:v>42116</c:v>
                </c:pt>
                <c:pt idx="8">
                  <c:v>42117</c:v>
                </c:pt>
                <c:pt idx="9">
                  <c:v>42118</c:v>
                </c:pt>
                <c:pt idx="10">
                  <c:v>42121</c:v>
                </c:pt>
                <c:pt idx="11">
                  <c:v>42122</c:v>
                </c:pt>
                <c:pt idx="12">
                  <c:v>42123</c:v>
                </c:pt>
                <c:pt idx="13">
                  <c:v>42124</c:v>
                </c:pt>
                <c:pt idx="14">
                  <c:v>42128</c:v>
                </c:pt>
                <c:pt idx="15">
                  <c:v>42129</c:v>
                </c:pt>
                <c:pt idx="16">
                  <c:v>42130</c:v>
                </c:pt>
                <c:pt idx="17">
                  <c:v>42131</c:v>
                </c:pt>
                <c:pt idx="18">
                  <c:v>42132</c:v>
                </c:pt>
                <c:pt idx="19">
                  <c:v>42135</c:v>
                </c:pt>
                <c:pt idx="20">
                  <c:v>42136</c:v>
                </c:pt>
                <c:pt idx="21">
                  <c:v>42137</c:v>
                </c:pt>
                <c:pt idx="22">
                  <c:v>42138</c:v>
                </c:pt>
                <c:pt idx="23">
                  <c:v>42139</c:v>
                </c:pt>
                <c:pt idx="24">
                  <c:v>42142</c:v>
                </c:pt>
                <c:pt idx="25">
                  <c:v>42143</c:v>
                </c:pt>
                <c:pt idx="26">
                  <c:v>42144</c:v>
                </c:pt>
                <c:pt idx="27">
                  <c:v>42145</c:v>
                </c:pt>
                <c:pt idx="28">
                  <c:v>42146</c:v>
                </c:pt>
                <c:pt idx="29">
                  <c:v>42149</c:v>
                </c:pt>
                <c:pt idx="30">
                  <c:v>42150</c:v>
                </c:pt>
                <c:pt idx="31">
                  <c:v>42151</c:v>
                </c:pt>
                <c:pt idx="32">
                  <c:v>42152</c:v>
                </c:pt>
                <c:pt idx="33">
                  <c:v>42153</c:v>
                </c:pt>
                <c:pt idx="34">
                  <c:v>42156</c:v>
                </c:pt>
                <c:pt idx="35">
                  <c:v>42157</c:v>
                </c:pt>
                <c:pt idx="36">
                  <c:v>42158</c:v>
                </c:pt>
                <c:pt idx="37">
                  <c:v>42159</c:v>
                </c:pt>
                <c:pt idx="38">
                  <c:v>42160</c:v>
                </c:pt>
                <c:pt idx="39">
                  <c:v>42163</c:v>
                </c:pt>
                <c:pt idx="40">
                  <c:v>42164</c:v>
                </c:pt>
                <c:pt idx="41">
                  <c:v>42165</c:v>
                </c:pt>
                <c:pt idx="42">
                  <c:v>42166</c:v>
                </c:pt>
                <c:pt idx="43">
                  <c:v>42167</c:v>
                </c:pt>
                <c:pt idx="44">
                  <c:v>42170</c:v>
                </c:pt>
                <c:pt idx="45">
                  <c:v>42171</c:v>
                </c:pt>
                <c:pt idx="46">
                  <c:v>42172</c:v>
                </c:pt>
                <c:pt idx="47">
                  <c:v>42173</c:v>
                </c:pt>
                <c:pt idx="48">
                  <c:v>42174</c:v>
                </c:pt>
                <c:pt idx="49">
                  <c:v>42178</c:v>
                </c:pt>
                <c:pt idx="50">
                  <c:v>42179</c:v>
                </c:pt>
                <c:pt idx="51">
                  <c:v>42180</c:v>
                </c:pt>
                <c:pt idx="52">
                  <c:v>42181</c:v>
                </c:pt>
                <c:pt idx="53">
                  <c:v>42184</c:v>
                </c:pt>
                <c:pt idx="54">
                  <c:v>42185</c:v>
                </c:pt>
                <c:pt idx="55">
                  <c:v>42186</c:v>
                </c:pt>
                <c:pt idx="56">
                  <c:v>42187</c:v>
                </c:pt>
                <c:pt idx="57">
                  <c:v>42188</c:v>
                </c:pt>
                <c:pt idx="58">
                  <c:v>42191</c:v>
                </c:pt>
                <c:pt idx="59">
                  <c:v>42192</c:v>
                </c:pt>
                <c:pt idx="60">
                  <c:v>42193</c:v>
                </c:pt>
                <c:pt idx="61">
                  <c:v>42194</c:v>
                </c:pt>
                <c:pt idx="62">
                  <c:v>42195</c:v>
                </c:pt>
                <c:pt idx="63">
                  <c:v>42198</c:v>
                </c:pt>
                <c:pt idx="64">
                  <c:v>42199</c:v>
                </c:pt>
                <c:pt idx="65">
                  <c:v>42200</c:v>
                </c:pt>
                <c:pt idx="66">
                  <c:v>42201</c:v>
                </c:pt>
                <c:pt idx="67">
                  <c:v>42202</c:v>
                </c:pt>
                <c:pt idx="68">
                  <c:v>42205</c:v>
                </c:pt>
                <c:pt idx="69">
                  <c:v>42206</c:v>
                </c:pt>
                <c:pt idx="70">
                  <c:v>42207</c:v>
                </c:pt>
                <c:pt idx="71">
                  <c:v>42208</c:v>
                </c:pt>
                <c:pt idx="72">
                  <c:v>42209</c:v>
                </c:pt>
                <c:pt idx="73">
                  <c:v>42212</c:v>
                </c:pt>
                <c:pt idx="74">
                  <c:v>42213</c:v>
                </c:pt>
                <c:pt idx="75">
                  <c:v>42214</c:v>
                </c:pt>
                <c:pt idx="76">
                  <c:v>42215</c:v>
                </c:pt>
                <c:pt idx="77">
                  <c:v>42216</c:v>
                </c:pt>
                <c:pt idx="78">
                  <c:v>42219</c:v>
                </c:pt>
                <c:pt idx="79">
                  <c:v>42220</c:v>
                </c:pt>
                <c:pt idx="80">
                  <c:v>42221</c:v>
                </c:pt>
                <c:pt idx="81">
                  <c:v>42222</c:v>
                </c:pt>
                <c:pt idx="82">
                  <c:v>42223</c:v>
                </c:pt>
                <c:pt idx="83">
                  <c:v>42226</c:v>
                </c:pt>
                <c:pt idx="84">
                  <c:v>42227</c:v>
                </c:pt>
                <c:pt idx="85">
                  <c:v>42228</c:v>
                </c:pt>
                <c:pt idx="86">
                  <c:v>42229</c:v>
                </c:pt>
                <c:pt idx="87">
                  <c:v>42230</c:v>
                </c:pt>
                <c:pt idx="88">
                  <c:v>42233</c:v>
                </c:pt>
                <c:pt idx="89">
                  <c:v>42234</c:v>
                </c:pt>
                <c:pt idx="90">
                  <c:v>42235</c:v>
                </c:pt>
                <c:pt idx="91">
                  <c:v>42236</c:v>
                </c:pt>
                <c:pt idx="92">
                  <c:v>42237</c:v>
                </c:pt>
                <c:pt idx="93">
                  <c:v>42240</c:v>
                </c:pt>
                <c:pt idx="94">
                  <c:v>42241</c:v>
                </c:pt>
                <c:pt idx="95">
                  <c:v>42242</c:v>
                </c:pt>
                <c:pt idx="96">
                  <c:v>42243</c:v>
                </c:pt>
                <c:pt idx="97">
                  <c:v>42244</c:v>
                </c:pt>
                <c:pt idx="98">
                  <c:v>42247</c:v>
                </c:pt>
                <c:pt idx="99">
                  <c:v>42248</c:v>
                </c:pt>
                <c:pt idx="100">
                  <c:v>42249</c:v>
                </c:pt>
                <c:pt idx="101">
                  <c:v>42253</c:v>
                </c:pt>
                <c:pt idx="102">
                  <c:v>42254</c:v>
                </c:pt>
                <c:pt idx="103">
                  <c:v>42255</c:v>
                </c:pt>
                <c:pt idx="104">
                  <c:v>42256</c:v>
                </c:pt>
                <c:pt idx="105">
                  <c:v>42257</c:v>
                </c:pt>
                <c:pt idx="106">
                  <c:v>42258</c:v>
                </c:pt>
                <c:pt idx="107">
                  <c:v>42261</c:v>
                </c:pt>
                <c:pt idx="108">
                  <c:v>42262</c:v>
                </c:pt>
                <c:pt idx="109">
                  <c:v>42263</c:v>
                </c:pt>
                <c:pt idx="110">
                  <c:v>42264</c:v>
                </c:pt>
                <c:pt idx="111">
                  <c:v>42265</c:v>
                </c:pt>
                <c:pt idx="112">
                  <c:v>42268</c:v>
                </c:pt>
                <c:pt idx="113">
                  <c:v>42269</c:v>
                </c:pt>
                <c:pt idx="114">
                  <c:v>42270</c:v>
                </c:pt>
                <c:pt idx="115">
                  <c:v>42271</c:v>
                </c:pt>
                <c:pt idx="116">
                  <c:v>42272</c:v>
                </c:pt>
                <c:pt idx="117">
                  <c:v>42275</c:v>
                </c:pt>
                <c:pt idx="118">
                  <c:v>42276</c:v>
                </c:pt>
                <c:pt idx="119">
                  <c:v>42277</c:v>
                </c:pt>
                <c:pt idx="120">
                  <c:v>42285</c:v>
                </c:pt>
                <c:pt idx="121">
                  <c:v>42286</c:v>
                </c:pt>
                <c:pt idx="122">
                  <c:v>42287</c:v>
                </c:pt>
                <c:pt idx="123">
                  <c:v>42289</c:v>
                </c:pt>
                <c:pt idx="124">
                  <c:v>42290</c:v>
                </c:pt>
                <c:pt idx="125">
                  <c:v>42291</c:v>
                </c:pt>
                <c:pt idx="126">
                  <c:v>42292</c:v>
                </c:pt>
                <c:pt idx="127">
                  <c:v>42293</c:v>
                </c:pt>
                <c:pt idx="128">
                  <c:v>42296</c:v>
                </c:pt>
                <c:pt idx="129">
                  <c:v>42297</c:v>
                </c:pt>
                <c:pt idx="130">
                  <c:v>42298</c:v>
                </c:pt>
                <c:pt idx="131">
                  <c:v>42299</c:v>
                </c:pt>
                <c:pt idx="132">
                  <c:v>42300</c:v>
                </c:pt>
                <c:pt idx="133">
                  <c:v>42303</c:v>
                </c:pt>
                <c:pt idx="134">
                  <c:v>42304</c:v>
                </c:pt>
                <c:pt idx="135">
                  <c:v>42305</c:v>
                </c:pt>
                <c:pt idx="136">
                  <c:v>42306</c:v>
                </c:pt>
                <c:pt idx="137">
                  <c:v>42307</c:v>
                </c:pt>
                <c:pt idx="138">
                  <c:v>42310</c:v>
                </c:pt>
                <c:pt idx="139">
                  <c:v>42311</c:v>
                </c:pt>
                <c:pt idx="140">
                  <c:v>42312</c:v>
                </c:pt>
                <c:pt idx="141">
                  <c:v>42313</c:v>
                </c:pt>
                <c:pt idx="142">
                  <c:v>42314</c:v>
                </c:pt>
                <c:pt idx="143">
                  <c:v>42317</c:v>
                </c:pt>
                <c:pt idx="144">
                  <c:v>42318</c:v>
                </c:pt>
                <c:pt idx="145">
                  <c:v>42319</c:v>
                </c:pt>
                <c:pt idx="146">
                  <c:v>42320</c:v>
                </c:pt>
                <c:pt idx="147">
                  <c:v>42321</c:v>
                </c:pt>
                <c:pt idx="148">
                  <c:v>42324</c:v>
                </c:pt>
                <c:pt idx="149">
                  <c:v>42325</c:v>
                </c:pt>
                <c:pt idx="150">
                  <c:v>42326</c:v>
                </c:pt>
                <c:pt idx="151">
                  <c:v>42327</c:v>
                </c:pt>
                <c:pt idx="152">
                  <c:v>42328</c:v>
                </c:pt>
                <c:pt idx="153">
                  <c:v>42331</c:v>
                </c:pt>
                <c:pt idx="154">
                  <c:v>42332</c:v>
                </c:pt>
                <c:pt idx="155">
                  <c:v>42333</c:v>
                </c:pt>
                <c:pt idx="156">
                  <c:v>42334</c:v>
                </c:pt>
                <c:pt idx="157">
                  <c:v>42335</c:v>
                </c:pt>
                <c:pt idx="158">
                  <c:v>42338</c:v>
                </c:pt>
                <c:pt idx="159">
                  <c:v>42339</c:v>
                </c:pt>
                <c:pt idx="160">
                  <c:v>42340</c:v>
                </c:pt>
                <c:pt idx="161">
                  <c:v>42341</c:v>
                </c:pt>
                <c:pt idx="162">
                  <c:v>42342</c:v>
                </c:pt>
                <c:pt idx="163">
                  <c:v>42345</c:v>
                </c:pt>
                <c:pt idx="164">
                  <c:v>42346</c:v>
                </c:pt>
                <c:pt idx="165">
                  <c:v>42347</c:v>
                </c:pt>
                <c:pt idx="166">
                  <c:v>42348</c:v>
                </c:pt>
                <c:pt idx="167">
                  <c:v>42349</c:v>
                </c:pt>
                <c:pt idx="168">
                  <c:v>42352</c:v>
                </c:pt>
                <c:pt idx="169">
                  <c:v>42353</c:v>
                </c:pt>
                <c:pt idx="170">
                  <c:v>42354</c:v>
                </c:pt>
                <c:pt idx="171">
                  <c:v>42355</c:v>
                </c:pt>
                <c:pt idx="172">
                  <c:v>42356</c:v>
                </c:pt>
                <c:pt idx="173">
                  <c:v>42359</c:v>
                </c:pt>
                <c:pt idx="174">
                  <c:v>42360</c:v>
                </c:pt>
                <c:pt idx="175">
                  <c:v>42361</c:v>
                </c:pt>
                <c:pt idx="176">
                  <c:v>42362</c:v>
                </c:pt>
                <c:pt idx="177">
                  <c:v>42363</c:v>
                </c:pt>
                <c:pt idx="178">
                  <c:v>42366</c:v>
                </c:pt>
                <c:pt idx="179">
                  <c:v>42367</c:v>
                </c:pt>
                <c:pt idx="180">
                  <c:v>42368</c:v>
                </c:pt>
                <c:pt idx="181">
                  <c:v>42369</c:v>
                </c:pt>
                <c:pt idx="182">
                  <c:v>42373</c:v>
                </c:pt>
                <c:pt idx="183">
                  <c:v>42374</c:v>
                </c:pt>
                <c:pt idx="184">
                  <c:v>42375</c:v>
                </c:pt>
                <c:pt idx="185">
                  <c:v>42376</c:v>
                </c:pt>
                <c:pt idx="186">
                  <c:v>42377</c:v>
                </c:pt>
                <c:pt idx="187">
                  <c:v>42380</c:v>
                </c:pt>
                <c:pt idx="188">
                  <c:v>42381</c:v>
                </c:pt>
                <c:pt idx="189">
                  <c:v>42382</c:v>
                </c:pt>
                <c:pt idx="190">
                  <c:v>42383</c:v>
                </c:pt>
                <c:pt idx="191">
                  <c:v>42384</c:v>
                </c:pt>
                <c:pt idx="192">
                  <c:v>42387</c:v>
                </c:pt>
                <c:pt idx="193">
                  <c:v>42388</c:v>
                </c:pt>
                <c:pt idx="194">
                  <c:v>42389</c:v>
                </c:pt>
                <c:pt idx="195">
                  <c:v>42390</c:v>
                </c:pt>
                <c:pt idx="196">
                  <c:v>42391</c:v>
                </c:pt>
                <c:pt idx="197">
                  <c:v>42394</c:v>
                </c:pt>
                <c:pt idx="198">
                  <c:v>42395</c:v>
                </c:pt>
                <c:pt idx="199">
                  <c:v>42396</c:v>
                </c:pt>
                <c:pt idx="200">
                  <c:v>42397</c:v>
                </c:pt>
                <c:pt idx="201">
                  <c:v>42398</c:v>
                </c:pt>
                <c:pt idx="202">
                  <c:v>42401</c:v>
                </c:pt>
                <c:pt idx="203">
                  <c:v>42402</c:v>
                </c:pt>
                <c:pt idx="204">
                  <c:v>42403</c:v>
                </c:pt>
                <c:pt idx="205">
                  <c:v>42404</c:v>
                </c:pt>
                <c:pt idx="206">
                  <c:v>42405</c:v>
                </c:pt>
                <c:pt idx="207">
                  <c:v>42415</c:v>
                </c:pt>
                <c:pt idx="208">
                  <c:v>42416</c:v>
                </c:pt>
                <c:pt idx="209">
                  <c:v>42417</c:v>
                </c:pt>
                <c:pt idx="210">
                  <c:v>42418</c:v>
                </c:pt>
                <c:pt idx="211">
                  <c:v>42419</c:v>
                </c:pt>
                <c:pt idx="212">
                  <c:v>42422</c:v>
                </c:pt>
                <c:pt idx="213">
                  <c:v>42423</c:v>
                </c:pt>
                <c:pt idx="214">
                  <c:v>42424</c:v>
                </c:pt>
                <c:pt idx="215">
                  <c:v>42425</c:v>
                </c:pt>
                <c:pt idx="216">
                  <c:v>42426</c:v>
                </c:pt>
                <c:pt idx="217">
                  <c:v>42429</c:v>
                </c:pt>
                <c:pt idx="218">
                  <c:v>42430</c:v>
                </c:pt>
                <c:pt idx="219">
                  <c:v>42431</c:v>
                </c:pt>
                <c:pt idx="220">
                  <c:v>42432</c:v>
                </c:pt>
                <c:pt idx="221">
                  <c:v>42433</c:v>
                </c:pt>
                <c:pt idx="222">
                  <c:v>42436</c:v>
                </c:pt>
                <c:pt idx="223">
                  <c:v>42437</c:v>
                </c:pt>
                <c:pt idx="224">
                  <c:v>42438</c:v>
                </c:pt>
                <c:pt idx="225">
                  <c:v>42439</c:v>
                </c:pt>
                <c:pt idx="226">
                  <c:v>42440</c:v>
                </c:pt>
                <c:pt idx="227">
                  <c:v>42443</c:v>
                </c:pt>
                <c:pt idx="228">
                  <c:v>42444</c:v>
                </c:pt>
                <c:pt idx="229">
                  <c:v>42445</c:v>
                </c:pt>
                <c:pt idx="230">
                  <c:v>42446</c:v>
                </c:pt>
                <c:pt idx="231">
                  <c:v>42447</c:v>
                </c:pt>
                <c:pt idx="232">
                  <c:v>42450</c:v>
                </c:pt>
                <c:pt idx="233">
                  <c:v>42451</c:v>
                </c:pt>
                <c:pt idx="234">
                  <c:v>42452</c:v>
                </c:pt>
                <c:pt idx="235">
                  <c:v>42453</c:v>
                </c:pt>
                <c:pt idx="236">
                  <c:v>42454</c:v>
                </c:pt>
                <c:pt idx="237">
                  <c:v>42457</c:v>
                </c:pt>
                <c:pt idx="238">
                  <c:v>42458</c:v>
                </c:pt>
                <c:pt idx="239">
                  <c:v>42459</c:v>
                </c:pt>
                <c:pt idx="240">
                  <c:v>42460</c:v>
                </c:pt>
                <c:pt idx="241">
                  <c:v>42461</c:v>
                </c:pt>
                <c:pt idx="242">
                  <c:v>42465</c:v>
                </c:pt>
                <c:pt idx="243">
                  <c:v>42466</c:v>
                </c:pt>
                <c:pt idx="244">
                  <c:v>42467</c:v>
                </c:pt>
                <c:pt idx="245">
                  <c:v>42468</c:v>
                </c:pt>
                <c:pt idx="246">
                  <c:v>42471</c:v>
                </c:pt>
                <c:pt idx="247">
                  <c:v>42472</c:v>
                </c:pt>
                <c:pt idx="248">
                  <c:v>42473</c:v>
                </c:pt>
                <c:pt idx="249">
                  <c:v>42474</c:v>
                </c:pt>
                <c:pt idx="250">
                  <c:v>42475</c:v>
                </c:pt>
                <c:pt idx="251">
                  <c:v>42478</c:v>
                </c:pt>
                <c:pt idx="252">
                  <c:v>42479</c:v>
                </c:pt>
                <c:pt idx="253">
                  <c:v>42480</c:v>
                </c:pt>
                <c:pt idx="254">
                  <c:v>42481</c:v>
                </c:pt>
                <c:pt idx="255">
                  <c:v>42482</c:v>
                </c:pt>
                <c:pt idx="256">
                  <c:v>42485</c:v>
                </c:pt>
                <c:pt idx="257">
                  <c:v>42486</c:v>
                </c:pt>
                <c:pt idx="258">
                  <c:v>42487</c:v>
                </c:pt>
                <c:pt idx="259">
                  <c:v>42488</c:v>
                </c:pt>
                <c:pt idx="260">
                  <c:v>42489</c:v>
                </c:pt>
                <c:pt idx="261">
                  <c:v>42493</c:v>
                </c:pt>
                <c:pt idx="262">
                  <c:v>42495</c:v>
                </c:pt>
                <c:pt idx="263">
                  <c:v>42496</c:v>
                </c:pt>
                <c:pt idx="264">
                  <c:v>42499</c:v>
                </c:pt>
                <c:pt idx="265">
                  <c:v>42500</c:v>
                </c:pt>
                <c:pt idx="266">
                  <c:v>42501</c:v>
                </c:pt>
                <c:pt idx="267">
                  <c:v>42502</c:v>
                </c:pt>
                <c:pt idx="268">
                  <c:v>42503</c:v>
                </c:pt>
                <c:pt idx="269">
                  <c:v>42506</c:v>
                </c:pt>
                <c:pt idx="270">
                  <c:v>42507</c:v>
                </c:pt>
                <c:pt idx="271">
                  <c:v>42508</c:v>
                </c:pt>
                <c:pt idx="272">
                  <c:v>42509</c:v>
                </c:pt>
                <c:pt idx="273">
                  <c:v>42510</c:v>
                </c:pt>
                <c:pt idx="274">
                  <c:v>42514</c:v>
                </c:pt>
                <c:pt idx="275">
                  <c:v>42515</c:v>
                </c:pt>
                <c:pt idx="276">
                  <c:v>42516</c:v>
                </c:pt>
                <c:pt idx="277">
                  <c:v>42517</c:v>
                </c:pt>
                <c:pt idx="278">
                  <c:v>42520</c:v>
                </c:pt>
                <c:pt idx="279">
                  <c:v>42521</c:v>
                </c:pt>
                <c:pt idx="280">
                  <c:v>42522</c:v>
                </c:pt>
                <c:pt idx="281">
                  <c:v>42523</c:v>
                </c:pt>
                <c:pt idx="282">
                  <c:v>42524</c:v>
                </c:pt>
                <c:pt idx="283">
                  <c:v>42527</c:v>
                </c:pt>
                <c:pt idx="284">
                  <c:v>42528</c:v>
                </c:pt>
                <c:pt idx="285">
                  <c:v>42529</c:v>
                </c:pt>
                <c:pt idx="286">
                  <c:v>42533</c:v>
                </c:pt>
                <c:pt idx="287">
                  <c:v>42534</c:v>
                </c:pt>
                <c:pt idx="288">
                  <c:v>42535</c:v>
                </c:pt>
                <c:pt idx="289">
                  <c:v>42536</c:v>
                </c:pt>
                <c:pt idx="290">
                  <c:v>42537</c:v>
                </c:pt>
                <c:pt idx="291">
                  <c:v>42538</c:v>
                </c:pt>
                <c:pt idx="292">
                  <c:v>42541</c:v>
                </c:pt>
                <c:pt idx="293">
                  <c:v>42542</c:v>
                </c:pt>
                <c:pt idx="294">
                  <c:v>42543</c:v>
                </c:pt>
                <c:pt idx="295">
                  <c:v>42544</c:v>
                </c:pt>
                <c:pt idx="296">
                  <c:v>42545</c:v>
                </c:pt>
                <c:pt idx="297">
                  <c:v>42548</c:v>
                </c:pt>
                <c:pt idx="298">
                  <c:v>42549</c:v>
                </c:pt>
                <c:pt idx="299">
                  <c:v>42550</c:v>
                </c:pt>
                <c:pt idx="300">
                  <c:v>42551</c:v>
                </c:pt>
                <c:pt idx="301">
                  <c:v>42552</c:v>
                </c:pt>
                <c:pt idx="302">
                  <c:v>42555</c:v>
                </c:pt>
                <c:pt idx="303">
                  <c:v>42556</c:v>
                </c:pt>
                <c:pt idx="304">
                  <c:v>42557</c:v>
                </c:pt>
                <c:pt idx="305">
                  <c:v>42558</c:v>
                </c:pt>
                <c:pt idx="306">
                  <c:v>42559</c:v>
                </c:pt>
                <c:pt idx="307">
                  <c:v>42562</c:v>
                </c:pt>
                <c:pt idx="308">
                  <c:v>42563</c:v>
                </c:pt>
                <c:pt idx="309">
                  <c:v>42564</c:v>
                </c:pt>
                <c:pt idx="310">
                  <c:v>42565</c:v>
                </c:pt>
                <c:pt idx="311">
                  <c:v>42566</c:v>
                </c:pt>
                <c:pt idx="312">
                  <c:v>42569</c:v>
                </c:pt>
                <c:pt idx="313">
                  <c:v>42570</c:v>
                </c:pt>
                <c:pt idx="314">
                  <c:v>42571</c:v>
                </c:pt>
                <c:pt idx="315">
                  <c:v>42572</c:v>
                </c:pt>
                <c:pt idx="316">
                  <c:v>42573</c:v>
                </c:pt>
                <c:pt idx="317">
                  <c:v>42576</c:v>
                </c:pt>
                <c:pt idx="318">
                  <c:v>42577</c:v>
                </c:pt>
                <c:pt idx="319">
                  <c:v>42578</c:v>
                </c:pt>
                <c:pt idx="320">
                  <c:v>42580</c:v>
                </c:pt>
                <c:pt idx="321">
                  <c:v>42583</c:v>
                </c:pt>
                <c:pt idx="322">
                  <c:v>42584</c:v>
                </c:pt>
                <c:pt idx="323">
                  <c:v>42585</c:v>
                </c:pt>
                <c:pt idx="324">
                  <c:v>42586</c:v>
                </c:pt>
                <c:pt idx="325">
                  <c:v>42587</c:v>
                </c:pt>
                <c:pt idx="326">
                  <c:v>42590</c:v>
                </c:pt>
                <c:pt idx="327">
                  <c:v>42591</c:v>
                </c:pt>
                <c:pt idx="328">
                  <c:v>42592</c:v>
                </c:pt>
                <c:pt idx="329">
                  <c:v>42593</c:v>
                </c:pt>
                <c:pt idx="330">
                  <c:v>42594</c:v>
                </c:pt>
                <c:pt idx="331">
                  <c:v>42597</c:v>
                </c:pt>
                <c:pt idx="332">
                  <c:v>42598</c:v>
                </c:pt>
                <c:pt idx="333">
                  <c:v>42599</c:v>
                </c:pt>
                <c:pt idx="334">
                  <c:v>42600</c:v>
                </c:pt>
                <c:pt idx="335">
                  <c:v>42601</c:v>
                </c:pt>
                <c:pt idx="336">
                  <c:v>42604</c:v>
                </c:pt>
                <c:pt idx="337">
                  <c:v>42605</c:v>
                </c:pt>
                <c:pt idx="338">
                  <c:v>42606</c:v>
                </c:pt>
                <c:pt idx="339">
                  <c:v>42607</c:v>
                </c:pt>
                <c:pt idx="340">
                  <c:v>42608</c:v>
                </c:pt>
                <c:pt idx="341">
                  <c:v>42611</c:v>
                </c:pt>
                <c:pt idx="342">
                  <c:v>42612</c:v>
                </c:pt>
                <c:pt idx="343">
                  <c:v>42613</c:v>
                </c:pt>
                <c:pt idx="344">
                  <c:v>42614</c:v>
                </c:pt>
                <c:pt idx="345">
                  <c:v>42615</c:v>
                </c:pt>
                <c:pt idx="346">
                  <c:v>42618</c:v>
                </c:pt>
                <c:pt idx="347">
                  <c:v>42619</c:v>
                </c:pt>
                <c:pt idx="348">
                  <c:v>42620</c:v>
                </c:pt>
                <c:pt idx="349">
                  <c:v>42621</c:v>
                </c:pt>
                <c:pt idx="350">
                  <c:v>42622</c:v>
                </c:pt>
                <c:pt idx="351">
                  <c:v>42625</c:v>
                </c:pt>
                <c:pt idx="352">
                  <c:v>42626</c:v>
                </c:pt>
                <c:pt idx="353">
                  <c:v>42627</c:v>
                </c:pt>
                <c:pt idx="354">
                  <c:v>42631</c:v>
                </c:pt>
                <c:pt idx="355">
                  <c:v>42632</c:v>
                </c:pt>
                <c:pt idx="356">
                  <c:v>42633</c:v>
                </c:pt>
                <c:pt idx="357">
                  <c:v>42634</c:v>
                </c:pt>
                <c:pt idx="358">
                  <c:v>42635</c:v>
                </c:pt>
                <c:pt idx="359">
                  <c:v>42636</c:v>
                </c:pt>
                <c:pt idx="360">
                  <c:v>42639</c:v>
                </c:pt>
                <c:pt idx="361">
                  <c:v>42640</c:v>
                </c:pt>
                <c:pt idx="362">
                  <c:v>42641</c:v>
                </c:pt>
                <c:pt idx="363">
                  <c:v>42642</c:v>
                </c:pt>
                <c:pt idx="364">
                  <c:v>42643</c:v>
                </c:pt>
                <c:pt idx="365">
                  <c:v>42651</c:v>
                </c:pt>
                <c:pt idx="366">
                  <c:v>42652</c:v>
                </c:pt>
                <c:pt idx="367">
                  <c:v>42653</c:v>
                </c:pt>
                <c:pt idx="368">
                  <c:v>42654</c:v>
                </c:pt>
                <c:pt idx="369">
                  <c:v>42655</c:v>
                </c:pt>
                <c:pt idx="370">
                  <c:v>42656</c:v>
                </c:pt>
                <c:pt idx="371">
                  <c:v>42657</c:v>
                </c:pt>
                <c:pt idx="372">
                  <c:v>42660</c:v>
                </c:pt>
                <c:pt idx="373">
                  <c:v>42661</c:v>
                </c:pt>
                <c:pt idx="374">
                  <c:v>42662</c:v>
                </c:pt>
                <c:pt idx="375">
                  <c:v>42663</c:v>
                </c:pt>
                <c:pt idx="376">
                  <c:v>42664</c:v>
                </c:pt>
                <c:pt idx="377">
                  <c:v>42667</c:v>
                </c:pt>
                <c:pt idx="378">
                  <c:v>42668</c:v>
                </c:pt>
                <c:pt idx="379">
                  <c:v>42669</c:v>
                </c:pt>
                <c:pt idx="380">
                  <c:v>42670</c:v>
                </c:pt>
                <c:pt idx="381">
                  <c:v>42671</c:v>
                </c:pt>
                <c:pt idx="382">
                  <c:v>42674</c:v>
                </c:pt>
                <c:pt idx="383">
                  <c:v>42675</c:v>
                </c:pt>
                <c:pt idx="384">
                  <c:v>42676</c:v>
                </c:pt>
                <c:pt idx="385">
                  <c:v>42677</c:v>
                </c:pt>
                <c:pt idx="386">
                  <c:v>42678</c:v>
                </c:pt>
                <c:pt idx="387">
                  <c:v>42681</c:v>
                </c:pt>
                <c:pt idx="388">
                  <c:v>42682</c:v>
                </c:pt>
                <c:pt idx="389">
                  <c:v>42683</c:v>
                </c:pt>
                <c:pt idx="390">
                  <c:v>42684</c:v>
                </c:pt>
                <c:pt idx="391">
                  <c:v>42685</c:v>
                </c:pt>
                <c:pt idx="392">
                  <c:v>42688</c:v>
                </c:pt>
                <c:pt idx="393">
                  <c:v>42689</c:v>
                </c:pt>
                <c:pt idx="394">
                  <c:v>42690</c:v>
                </c:pt>
                <c:pt idx="395">
                  <c:v>42691</c:v>
                </c:pt>
                <c:pt idx="396">
                  <c:v>42692</c:v>
                </c:pt>
                <c:pt idx="397">
                  <c:v>42695</c:v>
                </c:pt>
                <c:pt idx="398">
                  <c:v>42696</c:v>
                </c:pt>
                <c:pt idx="399">
                  <c:v>42697</c:v>
                </c:pt>
                <c:pt idx="400">
                  <c:v>42698</c:v>
                </c:pt>
                <c:pt idx="401">
                  <c:v>42699</c:v>
                </c:pt>
                <c:pt idx="402">
                  <c:v>42702</c:v>
                </c:pt>
                <c:pt idx="403">
                  <c:v>42703</c:v>
                </c:pt>
                <c:pt idx="404">
                  <c:v>42704</c:v>
                </c:pt>
                <c:pt idx="405">
                  <c:v>42705</c:v>
                </c:pt>
                <c:pt idx="406">
                  <c:v>42706</c:v>
                </c:pt>
                <c:pt idx="407">
                  <c:v>42709</c:v>
                </c:pt>
                <c:pt idx="408">
                  <c:v>42710</c:v>
                </c:pt>
                <c:pt idx="409">
                  <c:v>42711</c:v>
                </c:pt>
                <c:pt idx="410">
                  <c:v>42712</c:v>
                </c:pt>
                <c:pt idx="411">
                  <c:v>42713</c:v>
                </c:pt>
                <c:pt idx="412">
                  <c:v>42716</c:v>
                </c:pt>
                <c:pt idx="413">
                  <c:v>42717</c:v>
                </c:pt>
                <c:pt idx="414">
                  <c:v>42718</c:v>
                </c:pt>
                <c:pt idx="415">
                  <c:v>42719</c:v>
                </c:pt>
                <c:pt idx="416">
                  <c:v>42720</c:v>
                </c:pt>
                <c:pt idx="417">
                  <c:v>42723</c:v>
                </c:pt>
                <c:pt idx="418">
                  <c:v>42724</c:v>
                </c:pt>
                <c:pt idx="419">
                  <c:v>42725</c:v>
                </c:pt>
                <c:pt idx="420">
                  <c:v>42726</c:v>
                </c:pt>
                <c:pt idx="421">
                  <c:v>42727</c:v>
                </c:pt>
                <c:pt idx="422">
                  <c:v>42730</c:v>
                </c:pt>
                <c:pt idx="423">
                  <c:v>42731</c:v>
                </c:pt>
                <c:pt idx="424">
                  <c:v>42732</c:v>
                </c:pt>
                <c:pt idx="425">
                  <c:v>42733</c:v>
                </c:pt>
                <c:pt idx="426">
                  <c:v>42734</c:v>
                </c:pt>
                <c:pt idx="427">
                  <c:v>42738</c:v>
                </c:pt>
                <c:pt idx="428">
                  <c:v>42739</c:v>
                </c:pt>
                <c:pt idx="429">
                  <c:v>42740</c:v>
                </c:pt>
                <c:pt idx="430">
                  <c:v>42741</c:v>
                </c:pt>
                <c:pt idx="431">
                  <c:v>42744</c:v>
                </c:pt>
                <c:pt idx="432">
                  <c:v>42745</c:v>
                </c:pt>
                <c:pt idx="433">
                  <c:v>42746</c:v>
                </c:pt>
                <c:pt idx="434">
                  <c:v>42747</c:v>
                </c:pt>
                <c:pt idx="435">
                  <c:v>42748</c:v>
                </c:pt>
                <c:pt idx="436">
                  <c:v>42751</c:v>
                </c:pt>
                <c:pt idx="437">
                  <c:v>42752</c:v>
                </c:pt>
                <c:pt idx="438">
                  <c:v>42753</c:v>
                </c:pt>
                <c:pt idx="439">
                  <c:v>42754</c:v>
                </c:pt>
                <c:pt idx="440">
                  <c:v>42755</c:v>
                </c:pt>
                <c:pt idx="441">
                  <c:v>42757</c:v>
                </c:pt>
                <c:pt idx="442">
                  <c:v>42758</c:v>
                </c:pt>
                <c:pt idx="443">
                  <c:v>42759</c:v>
                </c:pt>
                <c:pt idx="444">
                  <c:v>42760</c:v>
                </c:pt>
                <c:pt idx="445">
                  <c:v>42772</c:v>
                </c:pt>
                <c:pt idx="446">
                  <c:v>42773</c:v>
                </c:pt>
                <c:pt idx="447">
                  <c:v>42774</c:v>
                </c:pt>
                <c:pt idx="448">
                  <c:v>42775</c:v>
                </c:pt>
                <c:pt idx="449">
                  <c:v>42776</c:v>
                </c:pt>
                <c:pt idx="450">
                  <c:v>42779</c:v>
                </c:pt>
                <c:pt idx="451">
                  <c:v>42780</c:v>
                </c:pt>
                <c:pt idx="452">
                  <c:v>42781</c:v>
                </c:pt>
                <c:pt idx="453">
                  <c:v>42782</c:v>
                </c:pt>
                <c:pt idx="454">
                  <c:v>42783</c:v>
                </c:pt>
                <c:pt idx="455">
                  <c:v>42786</c:v>
                </c:pt>
                <c:pt idx="456">
                  <c:v>42787</c:v>
                </c:pt>
                <c:pt idx="457">
                  <c:v>42788</c:v>
                </c:pt>
                <c:pt idx="458">
                  <c:v>42789</c:v>
                </c:pt>
                <c:pt idx="459">
                  <c:v>42790</c:v>
                </c:pt>
                <c:pt idx="460">
                  <c:v>42793</c:v>
                </c:pt>
                <c:pt idx="461">
                  <c:v>42794</c:v>
                </c:pt>
                <c:pt idx="462">
                  <c:v>42795</c:v>
                </c:pt>
                <c:pt idx="463">
                  <c:v>42796</c:v>
                </c:pt>
                <c:pt idx="464">
                  <c:v>42797</c:v>
                </c:pt>
                <c:pt idx="465">
                  <c:v>42800</c:v>
                </c:pt>
                <c:pt idx="466">
                  <c:v>42801</c:v>
                </c:pt>
                <c:pt idx="467">
                  <c:v>42802</c:v>
                </c:pt>
                <c:pt idx="468">
                  <c:v>42803</c:v>
                </c:pt>
                <c:pt idx="469">
                  <c:v>42804</c:v>
                </c:pt>
                <c:pt idx="470">
                  <c:v>42807</c:v>
                </c:pt>
                <c:pt idx="471">
                  <c:v>42808</c:v>
                </c:pt>
                <c:pt idx="472">
                  <c:v>42809</c:v>
                </c:pt>
                <c:pt idx="473">
                  <c:v>42810</c:v>
                </c:pt>
                <c:pt idx="474">
                  <c:v>42811</c:v>
                </c:pt>
                <c:pt idx="475">
                  <c:v>42814</c:v>
                </c:pt>
                <c:pt idx="476">
                  <c:v>42815</c:v>
                </c:pt>
                <c:pt idx="477">
                  <c:v>42816</c:v>
                </c:pt>
                <c:pt idx="478">
                  <c:v>42817</c:v>
                </c:pt>
                <c:pt idx="479">
                  <c:v>42818</c:v>
                </c:pt>
                <c:pt idx="480">
                  <c:v>42821</c:v>
                </c:pt>
                <c:pt idx="481">
                  <c:v>42822</c:v>
                </c:pt>
                <c:pt idx="482">
                  <c:v>42823</c:v>
                </c:pt>
                <c:pt idx="483">
                  <c:v>42824</c:v>
                </c:pt>
                <c:pt idx="484">
                  <c:v>42825</c:v>
                </c:pt>
                <c:pt idx="485">
                  <c:v>42826</c:v>
                </c:pt>
                <c:pt idx="486">
                  <c:v>42830</c:v>
                </c:pt>
                <c:pt idx="487">
                  <c:v>42831</c:v>
                </c:pt>
                <c:pt idx="488">
                  <c:v>42832</c:v>
                </c:pt>
                <c:pt idx="489">
                  <c:v>42835</c:v>
                </c:pt>
                <c:pt idx="490">
                  <c:v>42836</c:v>
                </c:pt>
                <c:pt idx="491">
                  <c:v>42837</c:v>
                </c:pt>
                <c:pt idx="492">
                  <c:v>42838</c:v>
                </c:pt>
                <c:pt idx="493">
                  <c:v>42839</c:v>
                </c:pt>
                <c:pt idx="494">
                  <c:v>42842</c:v>
                </c:pt>
                <c:pt idx="495">
                  <c:v>42843</c:v>
                </c:pt>
                <c:pt idx="496">
                  <c:v>42844</c:v>
                </c:pt>
                <c:pt idx="497">
                  <c:v>42845</c:v>
                </c:pt>
                <c:pt idx="498">
                  <c:v>42846</c:v>
                </c:pt>
                <c:pt idx="499">
                  <c:v>42849</c:v>
                </c:pt>
                <c:pt idx="500">
                  <c:v>42850</c:v>
                </c:pt>
                <c:pt idx="501">
                  <c:v>42851</c:v>
                </c:pt>
                <c:pt idx="502">
                  <c:v>42852</c:v>
                </c:pt>
                <c:pt idx="503">
                  <c:v>42853</c:v>
                </c:pt>
                <c:pt idx="504">
                  <c:v>42857</c:v>
                </c:pt>
                <c:pt idx="505">
                  <c:v>42858</c:v>
                </c:pt>
                <c:pt idx="506">
                  <c:v>42859</c:v>
                </c:pt>
                <c:pt idx="507">
                  <c:v>42860</c:v>
                </c:pt>
                <c:pt idx="508">
                  <c:v>42863</c:v>
                </c:pt>
                <c:pt idx="509">
                  <c:v>42864</c:v>
                </c:pt>
                <c:pt idx="510">
                  <c:v>42865</c:v>
                </c:pt>
                <c:pt idx="511">
                  <c:v>42866</c:v>
                </c:pt>
                <c:pt idx="512">
                  <c:v>42867</c:v>
                </c:pt>
                <c:pt idx="513">
                  <c:v>42870</c:v>
                </c:pt>
                <c:pt idx="514">
                  <c:v>42871</c:v>
                </c:pt>
                <c:pt idx="515">
                  <c:v>42872</c:v>
                </c:pt>
                <c:pt idx="516">
                  <c:v>42873</c:v>
                </c:pt>
                <c:pt idx="517">
                  <c:v>42874</c:v>
                </c:pt>
                <c:pt idx="518">
                  <c:v>42877</c:v>
                </c:pt>
                <c:pt idx="519">
                  <c:v>42878</c:v>
                </c:pt>
                <c:pt idx="520">
                  <c:v>42879</c:v>
                </c:pt>
                <c:pt idx="521">
                  <c:v>42880</c:v>
                </c:pt>
                <c:pt idx="522">
                  <c:v>42881</c:v>
                </c:pt>
                <c:pt idx="523">
                  <c:v>42882</c:v>
                </c:pt>
                <c:pt idx="524">
                  <c:v>42886</c:v>
                </c:pt>
                <c:pt idx="525">
                  <c:v>42887</c:v>
                </c:pt>
                <c:pt idx="526">
                  <c:v>42888</c:v>
                </c:pt>
                <c:pt idx="527">
                  <c:v>42891</c:v>
                </c:pt>
                <c:pt idx="528">
                  <c:v>42892</c:v>
                </c:pt>
                <c:pt idx="529">
                  <c:v>42893</c:v>
                </c:pt>
                <c:pt idx="530">
                  <c:v>42894</c:v>
                </c:pt>
                <c:pt idx="531">
                  <c:v>42895</c:v>
                </c:pt>
                <c:pt idx="532">
                  <c:v>42898</c:v>
                </c:pt>
                <c:pt idx="533">
                  <c:v>42899</c:v>
                </c:pt>
                <c:pt idx="534">
                  <c:v>42900</c:v>
                </c:pt>
                <c:pt idx="535">
                  <c:v>42901</c:v>
                </c:pt>
                <c:pt idx="536">
                  <c:v>42902</c:v>
                </c:pt>
                <c:pt idx="537">
                  <c:v>42905</c:v>
                </c:pt>
                <c:pt idx="538">
                  <c:v>42906</c:v>
                </c:pt>
                <c:pt idx="539">
                  <c:v>42907</c:v>
                </c:pt>
                <c:pt idx="540">
                  <c:v>42908</c:v>
                </c:pt>
                <c:pt idx="541">
                  <c:v>42909</c:v>
                </c:pt>
                <c:pt idx="542">
                  <c:v>42912</c:v>
                </c:pt>
                <c:pt idx="543">
                  <c:v>42913</c:v>
                </c:pt>
                <c:pt idx="544">
                  <c:v>42914</c:v>
                </c:pt>
                <c:pt idx="545">
                  <c:v>42915</c:v>
                </c:pt>
                <c:pt idx="546">
                  <c:v>42916</c:v>
                </c:pt>
                <c:pt idx="547">
                  <c:v>42919</c:v>
                </c:pt>
                <c:pt idx="548">
                  <c:v>42920</c:v>
                </c:pt>
                <c:pt idx="549">
                  <c:v>42921</c:v>
                </c:pt>
                <c:pt idx="550">
                  <c:v>42922</c:v>
                </c:pt>
                <c:pt idx="551">
                  <c:v>42923</c:v>
                </c:pt>
                <c:pt idx="552">
                  <c:v>42926</c:v>
                </c:pt>
                <c:pt idx="553">
                  <c:v>42927</c:v>
                </c:pt>
                <c:pt idx="554">
                  <c:v>42928</c:v>
                </c:pt>
                <c:pt idx="555">
                  <c:v>42929</c:v>
                </c:pt>
                <c:pt idx="556">
                  <c:v>42930</c:v>
                </c:pt>
                <c:pt idx="557">
                  <c:v>42933</c:v>
                </c:pt>
                <c:pt idx="558">
                  <c:v>42934</c:v>
                </c:pt>
                <c:pt idx="559">
                  <c:v>42935</c:v>
                </c:pt>
                <c:pt idx="560">
                  <c:v>42936</c:v>
                </c:pt>
                <c:pt idx="561">
                  <c:v>42937</c:v>
                </c:pt>
                <c:pt idx="562">
                  <c:v>42940</c:v>
                </c:pt>
                <c:pt idx="563">
                  <c:v>42941</c:v>
                </c:pt>
                <c:pt idx="564">
                  <c:v>42942</c:v>
                </c:pt>
                <c:pt idx="565">
                  <c:v>42943</c:v>
                </c:pt>
                <c:pt idx="566">
                  <c:v>42944</c:v>
                </c:pt>
                <c:pt idx="567">
                  <c:v>42947</c:v>
                </c:pt>
                <c:pt idx="568">
                  <c:v>42948</c:v>
                </c:pt>
                <c:pt idx="569">
                  <c:v>42949</c:v>
                </c:pt>
                <c:pt idx="570">
                  <c:v>42950</c:v>
                </c:pt>
                <c:pt idx="571">
                  <c:v>42951</c:v>
                </c:pt>
                <c:pt idx="572">
                  <c:v>42954</c:v>
                </c:pt>
                <c:pt idx="573">
                  <c:v>42955</c:v>
                </c:pt>
                <c:pt idx="574">
                  <c:v>42956</c:v>
                </c:pt>
                <c:pt idx="575">
                  <c:v>42957</c:v>
                </c:pt>
                <c:pt idx="576">
                  <c:v>42958</c:v>
                </c:pt>
                <c:pt idx="577">
                  <c:v>42961</c:v>
                </c:pt>
                <c:pt idx="578">
                  <c:v>42962</c:v>
                </c:pt>
                <c:pt idx="579">
                  <c:v>42963</c:v>
                </c:pt>
                <c:pt idx="580">
                  <c:v>42964</c:v>
                </c:pt>
                <c:pt idx="581">
                  <c:v>42965</c:v>
                </c:pt>
                <c:pt idx="582">
                  <c:v>42968</c:v>
                </c:pt>
                <c:pt idx="583">
                  <c:v>42969</c:v>
                </c:pt>
                <c:pt idx="584">
                  <c:v>42970</c:v>
                </c:pt>
                <c:pt idx="585">
                  <c:v>42971</c:v>
                </c:pt>
                <c:pt idx="586">
                  <c:v>42972</c:v>
                </c:pt>
                <c:pt idx="587">
                  <c:v>42975</c:v>
                </c:pt>
                <c:pt idx="588">
                  <c:v>42976</c:v>
                </c:pt>
                <c:pt idx="589">
                  <c:v>42977</c:v>
                </c:pt>
                <c:pt idx="590">
                  <c:v>42978</c:v>
                </c:pt>
                <c:pt idx="591">
                  <c:v>42979</c:v>
                </c:pt>
                <c:pt idx="592">
                  <c:v>42982</c:v>
                </c:pt>
                <c:pt idx="593">
                  <c:v>42983</c:v>
                </c:pt>
                <c:pt idx="594">
                  <c:v>42984</c:v>
                </c:pt>
                <c:pt idx="595">
                  <c:v>42985</c:v>
                </c:pt>
                <c:pt idx="596">
                  <c:v>42986</c:v>
                </c:pt>
                <c:pt idx="597">
                  <c:v>42989</c:v>
                </c:pt>
                <c:pt idx="598">
                  <c:v>42990</c:v>
                </c:pt>
                <c:pt idx="599">
                  <c:v>42991</c:v>
                </c:pt>
                <c:pt idx="600">
                  <c:v>42992</c:v>
                </c:pt>
                <c:pt idx="601">
                  <c:v>42993</c:v>
                </c:pt>
                <c:pt idx="602">
                  <c:v>42996</c:v>
                </c:pt>
                <c:pt idx="603">
                  <c:v>42997</c:v>
                </c:pt>
                <c:pt idx="604">
                  <c:v>42998</c:v>
                </c:pt>
                <c:pt idx="605">
                  <c:v>42999</c:v>
                </c:pt>
                <c:pt idx="606">
                  <c:v>43000</c:v>
                </c:pt>
                <c:pt idx="607">
                  <c:v>43003</c:v>
                </c:pt>
                <c:pt idx="608">
                  <c:v>43004</c:v>
                </c:pt>
                <c:pt idx="609">
                  <c:v>43005</c:v>
                </c:pt>
                <c:pt idx="610">
                  <c:v>43006</c:v>
                </c:pt>
                <c:pt idx="611">
                  <c:v>43007</c:v>
                </c:pt>
                <c:pt idx="612">
                  <c:v>43017</c:v>
                </c:pt>
                <c:pt idx="613">
                  <c:v>43018</c:v>
                </c:pt>
                <c:pt idx="614">
                  <c:v>43019</c:v>
                </c:pt>
                <c:pt idx="615">
                  <c:v>43020</c:v>
                </c:pt>
                <c:pt idx="616">
                  <c:v>43021</c:v>
                </c:pt>
                <c:pt idx="617">
                  <c:v>43024</c:v>
                </c:pt>
                <c:pt idx="618">
                  <c:v>43025</c:v>
                </c:pt>
                <c:pt idx="619">
                  <c:v>43026</c:v>
                </c:pt>
                <c:pt idx="620">
                  <c:v>43027</c:v>
                </c:pt>
                <c:pt idx="621">
                  <c:v>43028</c:v>
                </c:pt>
                <c:pt idx="622">
                  <c:v>43031</c:v>
                </c:pt>
                <c:pt idx="623">
                  <c:v>43032</c:v>
                </c:pt>
                <c:pt idx="624">
                  <c:v>43033</c:v>
                </c:pt>
                <c:pt idx="625">
                  <c:v>43034</c:v>
                </c:pt>
                <c:pt idx="626">
                  <c:v>43035</c:v>
                </c:pt>
                <c:pt idx="627">
                  <c:v>43038</c:v>
                </c:pt>
                <c:pt idx="628">
                  <c:v>43039</c:v>
                </c:pt>
                <c:pt idx="629">
                  <c:v>43040</c:v>
                </c:pt>
                <c:pt idx="630">
                  <c:v>43041</c:v>
                </c:pt>
                <c:pt idx="631">
                  <c:v>43042</c:v>
                </c:pt>
                <c:pt idx="632">
                  <c:v>43045</c:v>
                </c:pt>
                <c:pt idx="633">
                  <c:v>43046</c:v>
                </c:pt>
                <c:pt idx="634">
                  <c:v>43047</c:v>
                </c:pt>
                <c:pt idx="635">
                  <c:v>43048</c:v>
                </c:pt>
                <c:pt idx="636">
                  <c:v>43049</c:v>
                </c:pt>
                <c:pt idx="637">
                  <c:v>43052</c:v>
                </c:pt>
                <c:pt idx="638">
                  <c:v>43053</c:v>
                </c:pt>
                <c:pt idx="639">
                  <c:v>43054</c:v>
                </c:pt>
                <c:pt idx="640">
                  <c:v>43055</c:v>
                </c:pt>
                <c:pt idx="641">
                  <c:v>43056</c:v>
                </c:pt>
                <c:pt idx="642">
                  <c:v>43059</c:v>
                </c:pt>
                <c:pt idx="643">
                  <c:v>43060</c:v>
                </c:pt>
                <c:pt idx="644">
                  <c:v>43061</c:v>
                </c:pt>
                <c:pt idx="645">
                  <c:v>43062</c:v>
                </c:pt>
                <c:pt idx="646">
                  <c:v>43063</c:v>
                </c:pt>
                <c:pt idx="647">
                  <c:v>43066</c:v>
                </c:pt>
                <c:pt idx="648">
                  <c:v>43067</c:v>
                </c:pt>
                <c:pt idx="649">
                  <c:v>43068</c:v>
                </c:pt>
                <c:pt idx="650">
                  <c:v>43069</c:v>
                </c:pt>
                <c:pt idx="651">
                  <c:v>43070</c:v>
                </c:pt>
                <c:pt idx="652">
                  <c:v>43073</c:v>
                </c:pt>
                <c:pt idx="653">
                  <c:v>43074</c:v>
                </c:pt>
                <c:pt idx="654">
                  <c:v>43075</c:v>
                </c:pt>
                <c:pt idx="655">
                  <c:v>43076</c:v>
                </c:pt>
                <c:pt idx="656">
                  <c:v>43077</c:v>
                </c:pt>
                <c:pt idx="657">
                  <c:v>43080</c:v>
                </c:pt>
                <c:pt idx="658">
                  <c:v>43081</c:v>
                </c:pt>
                <c:pt idx="659">
                  <c:v>43082</c:v>
                </c:pt>
                <c:pt idx="660">
                  <c:v>43083</c:v>
                </c:pt>
                <c:pt idx="661">
                  <c:v>43084</c:v>
                </c:pt>
                <c:pt idx="662">
                  <c:v>43087</c:v>
                </c:pt>
                <c:pt idx="663">
                  <c:v>43088</c:v>
                </c:pt>
                <c:pt idx="664">
                  <c:v>43089</c:v>
                </c:pt>
                <c:pt idx="665">
                  <c:v>43090</c:v>
                </c:pt>
                <c:pt idx="666">
                  <c:v>43091</c:v>
                </c:pt>
                <c:pt idx="667">
                  <c:v>43094</c:v>
                </c:pt>
                <c:pt idx="668">
                  <c:v>43095</c:v>
                </c:pt>
                <c:pt idx="669">
                  <c:v>43096</c:v>
                </c:pt>
                <c:pt idx="670">
                  <c:v>43097</c:v>
                </c:pt>
                <c:pt idx="671">
                  <c:v>43098</c:v>
                </c:pt>
                <c:pt idx="672">
                  <c:v>43102</c:v>
                </c:pt>
                <c:pt idx="673">
                  <c:v>43103</c:v>
                </c:pt>
                <c:pt idx="674">
                  <c:v>43104</c:v>
                </c:pt>
                <c:pt idx="675">
                  <c:v>43105</c:v>
                </c:pt>
                <c:pt idx="676">
                  <c:v>43108</c:v>
                </c:pt>
                <c:pt idx="677">
                  <c:v>43109</c:v>
                </c:pt>
                <c:pt idx="678">
                  <c:v>43110</c:v>
                </c:pt>
                <c:pt idx="679">
                  <c:v>43111</c:v>
                </c:pt>
                <c:pt idx="680">
                  <c:v>43112</c:v>
                </c:pt>
                <c:pt idx="681">
                  <c:v>43115</c:v>
                </c:pt>
                <c:pt idx="682">
                  <c:v>43116</c:v>
                </c:pt>
                <c:pt idx="683">
                  <c:v>43117</c:v>
                </c:pt>
                <c:pt idx="684">
                  <c:v>43118</c:v>
                </c:pt>
                <c:pt idx="685">
                  <c:v>43119</c:v>
                </c:pt>
                <c:pt idx="686">
                  <c:v>43122</c:v>
                </c:pt>
                <c:pt idx="687">
                  <c:v>43123</c:v>
                </c:pt>
                <c:pt idx="688">
                  <c:v>43124</c:v>
                </c:pt>
                <c:pt idx="689">
                  <c:v>43125</c:v>
                </c:pt>
                <c:pt idx="690">
                  <c:v>43126</c:v>
                </c:pt>
                <c:pt idx="691">
                  <c:v>43129</c:v>
                </c:pt>
                <c:pt idx="692">
                  <c:v>43130</c:v>
                </c:pt>
                <c:pt idx="693">
                  <c:v>43131</c:v>
                </c:pt>
                <c:pt idx="694">
                  <c:v>43132</c:v>
                </c:pt>
                <c:pt idx="695">
                  <c:v>43133</c:v>
                </c:pt>
                <c:pt idx="696">
                  <c:v>43136</c:v>
                </c:pt>
                <c:pt idx="697">
                  <c:v>43137</c:v>
                </c:pt>
                <c:pt idx="698">
                  <c:v>43138</c:v>
                </c:pt>
                <c:pt idx="699">
                  <c:v>43139</c:v>
                </c:pt>
                <c:pt idx="700">
                  <c:v>43140</c:v>
                </c:pt>
                <c:pt idx="701">
                  <c:v>43153</c:v>
                </c:pt>
                <c:pt idx="702">
                  <c:v>43154</c:v>
                </c:pt>
                <c:pt idx="703">
                  <c:v>43155</c:v>
                </c:pt>
                <c:pt idx="704">
                  <c:v>43157</c:v>
                </c:pt>
                <c:pt idx="705">
                  <c:v>43158</c:v>
                </c:pt>
                <c:pt idx="706">
                  <c:v>43159</c:v>
                </c:pt>
                <c:pt idx="707">
                  <c:v>43160</c:v>
                </c:pt>
                <c:pt idx="708">
                  <c:v>43161</c:v>
                </c:pt>
                <c:pt idx="709">
                  <c:v>43164</c:v>
                </c:pt>
                <c:pt idx="710">
                  <c:v>43165</c:v>
                </c:pt>
                <c:pt idx="711">
                  <c:v>43166</c:v>
                </c:pt>
                <c:pt idx="712">
                  <c:v>43167</c:v>
                </c:pt>
                <c:pt idx="713">
                  <c:v>43168</c:v>
                </c:pt>
                <c:pt idx="714">
                  <c:v>43171</c:v>
                </c:pt>
                <c:pt idx="715">
                  <c:v>43172</c:v>
                </c:pt>
                <c:pt idx="716">
                  <c:v>43173</c:v>
                </c:pt>
                <c:pt idx="717">
                  <c:v>43174</c:v>
                </c:pt>
                <c:pt idx="718">
                  <c:v>43175</c:v>
                </c:pt>
                <c:pt idx="719">
                  <c:v>43178</c:v>
                </c:pt>
                <c:pt idx="720">
                  <c:v>43179</c:v>
                </c:pt>
                <c:pt idx="721">
                  <c:v>43180</c:v>
                </c:pt>
                <c:pt idx="722">
                  <c:v>43181</c:v>
                </c:pt>
                <c:pt idx="723">
                  <c:v>43182</c:v>
                </c:pt>
                <c:pt idx="724">
                  <c:v>43185</c:v>
                </c:pt>
                <c:pt idx="725">
                  <c:v>43186</c:v>
                </c:pt>
                <c:pt idx="726">
                  <c:v>43187</c:v>
                </c:pt>
                <c:pt idx="727">
                  <c:v>43188</c:v>
                </c:pt>
                <c:pt idx="728">
                  <c:v>43189</c:v>
                </c:pt>
                <c:pt idx="729">
                  <c:v>43192</c:v>
                </c:pt>
                <c:pt idx="730">
                  <c:v>43193</c:v>
                </c:pt>
                <c:pt idx="731">
                  <c:v>43194</c:v>
                </c:pt>
                <c:pt idx="732">
                  <c:v>43198</c:v>
                </c:pt>
                <c:pt idx="733">
                  <c:v>43199</c:v>
                </c:pt>
                <c:pt idx="734">
                  <c:v>43200</c:v>
                </c:pt>
                <c:pt idx="735">
                  <c:v>43201</c:v>
                </c:pt>
                <c:pt idx="736">
                  <c:v>43202</c:v>
                </c:pt>
                <c:pt idx="737">
                  <c:v>43203</c:v>
                </c:pt>
                <c:pt idx="738">
                  <c:v>43206</c:v>
                </c:pt>
                <c:pt idx="739">
                  <c:v>43207</c:v>
                </c:pt>
                <c:pt idx="740">
                  <c:v>43208</c:v>
                </c:pt>
                <c:pt idx="741">
                  <c:v>43209</c:v>
                </c:pt>
                <c:pt idx="742">
                  <c:v>43210</c:v>
                </c:pt>
                <c:pt idx="743">
                  <c:v>43213</c:v>
                </c:pt>
                <c:pt idx="744">
                  <c:v>43214</c:v>
                </c:pt>
                <c:pt idx="745">
                  <c:v>43215</c:v>
                </c:pt>
                <c:pt idx="746">
                  <c:v>43216</c:v>
                </c:pt>
                <c:pt idx="747">
                  <c:v>43217</c:v>
                </c:pt>
                <c:pt idx="748">
                  <c:v>43218</c:v>
                </c:pt>
                <c:pt idx="749">
                  <c:v>43222</c:v>
                </c:pt>
                <c:pt idx="750">
                  <c:v>43223</c:v>
                </c:pt>
                <c:pt idx="751">
                  <c:v>43224</c:v>
                </c:pt>
                <c:pt idx="752">
                  <c:v>43227</c:v>
                </c:pt>
                <c:pt idx="753">
                  <c:v>43228</c:v>
                </c:pt>
                <c:pt idx="754">
                  <c:v>43229</c:v>
                </c:pt>
                <c:pt idx="755">
                  <c:v>43230</c:v>
                </c:pt>
                <c:pt idx="756">
                  <c:v>43231</c:v>
                </c:pt>
                <c:pt idx="757">
                  <c:v>43234</c:v>
                </c:pt>
                <c:pt idx="758">
                  <c:v>43235</c:v>
                </c:pt>
                <c:pt idx="759">
                  <c:v>43236</c:v>
                </c:pt>
                <c:pt idx="760">
                  <c:v>43237</c:v>
                </c:pt>
                <c:pt idx="761">
                  <c:v>43238</c:v>
                </c:pt>
                <c:pt idx="762">
                  <c:v>43241</c:v>
                </c:pt>
                <c:pt idx="763">
                  <c:v>43242</c:v>
                </c:pt>
                <c:pt idx="764">
                  <c:v>43243</c:v>
                </c:pt>
                <c:pt idx="765">
                  <c:v>43244</c:v>
                </c:pt>
                <c:pt idx="766">
                  <c:v>43245</c:v>
                </c:pt>
                <c:pt idx="767">
                  <c:v>43248</c:v>
                </c:pt>
                <c:pt idx="768">
                  <c:v>43249</c:v>
                </c:pt>
                <c:pt idx="769">
                  <c:v>43250</c:v>
                </c:pt>
                <c:pt idx="770">
                  <c:v>43251</c:v>
                </c:pt>
                <c:pt idx="771">
                  <c:v>43252</c:v>
                </c:pt>
                <c:pt idx="772">
                  <c:v>43255</c:v>
                </c:pt>
                <c:pt idx="773">
                  <c:v>43256</c:v>
                </c:pt>
                <c:pt idx="774">
                  <c:v>43257</c:v>
                </c:pt>
                <c:pt idx="775">
                  <c:v>43258</c:v>
                </c:pt>
                <c:pt idx="776">
                  <c:v>43259</c:v>
                </c:pt>
                <c:pt idx="777">
                  <c:v>43262</c:v>
                </c:pt>
                <c:pt idx="778">
                  <c:v>43263</c:v>
                </c:pt>
                <c:pt idx="779">
                  <c:v>43264</c:v>
                </c:pt>
                <c:pt idx="780">
                  <c:v>43265</c:v>
                </c:pt>
                <c:pt idx="781">
                  <c:v>43266</c:v>
                </c:pt>
                <c:pt idx="782">
                  <c:v>43270</c:v>
                </c:pt>
                <c:pt idx="783">
                  <c:v>43271</c:v>
                </c:pt>
                <c:pt idx="784">
                  <c:v>43272</c:v>
                </c:pt>
                <c:pt idx="785">
                  <c:v>43273</c:v>
                </c:pt>
                <c:pt idx="786">
                  <c:v>43276</c:v>
                </c:pt>
                <c:pt idx="787">
                  <c:v>43277</c:v>
                </c:pt>
                <c:pt idx="788">
                  <c:v>43278</c:v>
                </c:pt>
                <c:pt idx="789">
                  <c:v>43279</c:v>
                </c:pt>
                <c:pt idx="790">
                  <c:v>43280</c:v>
                </c:pt>
                <c:pt idx="791">
                  <c:v>43283</c:v>
                </c:pt>
                <c:pt idx="792">
                  <c:v>43284</c:v>
                </c:pt>
                <c:pt idx="793">
                  <c:v>43285</c:v>
                </c:pt>
                <c:pt idx="794">
                  <c:v>43286</c:v>
                </c:pt>
                <c:pt idx="795">
                  <c:v>43287</c:v>
                </c:pt>
                <c:pt idx="796">
                  <c:v>43290</c:v>
                </c:pt>
                <c:pt idx="797">
                  <c:v>43291</c:v>
                </c:pt>
                <c:pt idx="798">
                  <c:v>43292</c:v>
                </c:pt>
                <c:pt idx="799">
                  <c:v>43293</c:v>
                </c:pt>
                <c:pt idx="800">
                  <c:v>43294</c:v>
                </c:pt>
                <c:pt idx="801">
                  <c:v>43297</c:v>
                </c:pt>
                <c:pt idx="802">
                  <c:v>43298</c:v>
                </c:pt>
                <c:pt idx="803">
                  <c:v>43299</c:v>
                </c:pt>
                <c:pt idx="804">
                  <c:v>43300</c:v>
                </c:pt>
                <c:pt idx="805">
                  <c:v>43301</c:v>
                </c:pt>
                <c:pt idx="806">
                  <c:v>43304</c:v>
                </c:pt>
                <c:pt idx="807">
                  <c:v>43305</c:v>
                </c:pt>
                <c:pt idx="808">
                  <c:v>43306</c:v>
                </c:pt>
                <c:pt idx="809">
                  <c:v>43307</c:v>
                </c:pt>
                <c:pt idx="810">
                  <c:v>43308</c:v>
                </c:pt>
                <c:pt idx="811">
                  <c:v>43311</c:v>
                </c:pt>
                <c:pt idx="812">
                  <c:v>43312</c:v>
                </c:pt>
                <c:pt idx="813">
                  <c:v>43313</c:v>
                </c:pt>
                <c:pt idx="814">
                  <c:v>43314</c:v>
                </c:pt>
                <c:pt idx="815">
                  <c:v>43315</c:v>
                </c:pt>
                <c:pt idx="816">
                  <c:v>43318</c:v>
                </c:pt>
                <c:pt idx="817">
                  <c:v>43319</c:v>
                </c:pt>
                <c:pt idx="818">
                  <c:v>43320</c:v>
                </c:pt>
                <c:pt idx="819">
                  <c:v>43321</c:v>
                </c:pt>
                <c:pt idx="820">
                  <c:v>43322</c:v>
                </c:pt>
                <c:pt idx="821">
                  <c:v>43325</c:v>
                </c:pt>
                <c:pt idx="822">
                  <c:v>43326</c:v>
                </c:pt>
                <c:pt idx="823">
                  <c:v>43327</c:v>
                </c:pt>
                <c:pt idx="824">
                  <c:v>43328</c:v>
                </c:pt>
                <c:pt idx="825">
                  <c:v>43329</c:v>
                </c:pt>
                <c:pt idx="826">
                  <c:v>43332</c:v>
                </c:pt>
                <c:pt idx="827">
                  <c:v>43333</c:v>
                </c:pt>
                <c:pt idx="828">
                  <c:v>43334</c:v>
                </c:pt>
                <c:pt idx="829">
                  <c:v>43335</c:v>
                </c:pt>
                <c:pt idx="830">
                  <c:v>43336</c:v>
                </c:pt>
                <c:pt idx="831">
                  <c:v>43339</c:v>
                </c:pt>
                <c:pt idx="832">
                  <c:v>43340</c:v>
                </c:pt>
                <c:pt idx="833">
                  <c:v>43341</c:v>
                </c:pt>
                <c:pt idx="834">
                  <c:v>43342</c:v>
                </c:pt>
                <c:pt idx="835">
                  <c:v>43343</c:v>
                </c:pt>
                <c:pt idx="836">
                  <c:v>43346</c:v>
                </c:pt>
                <c:pt idx="837">
                  <c:v>43347</c:v>
                </c:pt>
                <c:pt idx="838">
                  <c:v>43348</c:v>
                </c:pt>
                <c:pt idx="839">
                  <c:v>43349</c:v>
                </c:pt>
                <c:pt idx="840">
                  <c:v>43350</c:v>
                </c:pt>
                <c:pt idx="841">
                  <c:v>43353</c:v>
                </c:pt>
                <c:pt idx="842">
                  <c:v>43354</c:v>
                </c:pt>
                <c:pt idx="843">
                  <c:v>43355</c:v>
                </c:pt>
                <c:pt idx="844">
                  <c:v>43356</c:v>
                </c:pt>
                <c:pt idx="845">
                  <c:v>43357</c:v>
                </c:pt>
                <c:pt idx="846">
                  <c:v>43360</c:v>
                </c:pt>
                <c:pt idx="847">
                  <c:v>43361</c:v>
                </c:pt>
                <c:pt idx="848">
                  <c:v>43362</c:v>
                </c:pt>
                <c:pt idx="849">
                  <c:v>43363</c:v>
                </c:pt>
                <c:pt idx="850">
                  <c:v>43364</c:v>
                </c:pt>
                <c:pt idx="851">
                  <c:v>43368</c:v>
                </c:pt>
                <c:pt idx="852">
                  <c:v>43369</c:v>
                </c:pt>
                <c:pt idx="853">
                  <c:v>43370</c:v>
                </c:pt>
                <c:pt idx="854">
                  <c:v>43371</c:v>
                </c:pt>
                <c:pt idx="855">
                  <c:v>43372</c:v>
                </c:pt>
                <c:pt idx="856">
                  <c:v>43381</c:v>
                </c:pt>
                <c:pt idx="857">
                  <c:v>43382</c:v>
                </c:pt>
                <c:pt idx="858">
                  <c:v>43383</c:v>
                </c:pt>
                <c:pt idx="859">
                  <c:v>43384</c:v>
                </c:pt>
                <c:pt idx="860">
                  <c:v>43385</c:v>
                </c:pt>
                <c:pt idx="861">
                  <c:v>43388</c:v>
                </c:pt>
                <c:pt idx="862">
                  <c:v>43389</c:v>
                </c:pt>
                <c:pt idx="863">
                  <c:v>43390</c:v>
                </c:pt>
                <c:pt idx="864">
                  <c:v>43391</c:v>
                </c:pt>
                <c:pt idx="865">
                  <c:v>43392</c:v>
                </c:pt>
                <c:pt idx="866">
                  <c:v>43395</c:v>
                </c:pt>
                <c:pt idx="867">
                  <c:v>43396</c:v>
                </c:pt>
                <c:pt idx="868">
                  <c:v>43397</c:v>
                </c:pt>
                <c:pt idx="869">
                  <c:v>43398</c:v>
                </c:pt>
                <c:pt idx="870">
                  <c:v>43399</c:v>
                </c:pt>
                <c:pt idx="871">
                  <c:v>43402</c:v>
                </c:pt>
                <c:pt idx="872">
                  <c:v>43403</c:v>
                </c:pt>
                <c:pt idx="873">
                  <c:v>43404</c:v>
                </c:pt>
                <c:pt idx="874">
                  <c:v>43405</c:v>
                </c:pt>
                <c:pt idx="875">
                  <c:v>43406</c:v>
                </c:pt>
                <c:pt idx="876">
                  <c:v>43409</c:v>
                </c:pt>
                <c:pt idx="877">
                  <c:v>43410</c:v>
                </c:pt>
                <c:pt idx="878">
                  <c:v>43411</c:v>
                </c:pt>
                <c:pt idx="879">
                  <c:v>43412</c:v>
                </c:pt>
                <c:pt idx="880">
                  <c:v>43413</c:v>
                </c:pt>
                <c:pt idx="881">
                  <c:v>43416</c:v>
                </c:pt>
                <c:pt idx="882">
                  <c:v>43417</c:v>
                </c:pt>
                <c:pt idx="883">
                  <c:v>43418</c:v>
                </c:pt>
                <c:pt idx="884">
                  <c:v>43419</c:v>
                </c:pt>
                <c:pt idx="885">
                  <c:v>43420</c:v>
                </c:pt>
                <c:pt idx="886">
                  <c:v>43423</c:v>
                </c:pt>
                <c:pt idx="887">
                  <c:v>43424</c:v>
                </c:pt>
                <c:pt idx="888">
                  <c:v>43425</c:v>
                </c:pt>
                <c:pt idx="889">
                  <c:v>43426</c:v>
                </c:pt>
                <c:pt idx="890">
                  <c:v>43427</c:v>
                </c:pt>
                <c:pt idx="891">
                  <c:v>43430</c:v>
                </c:pt>
                <c:pt idx="892">
                  <c:v>43431</c:v>
                </c:pt>
                <c:pt idx="893">
                  <c:v>43432</c:v>
                </c:pt>
                <c:pt idx="894">
                  <c:v>43433</c:v>
                </c:pt>
                <c:pt idx="895">
                  <c:v>43434</c:v>
                </c:pt>
                <c:pt idx="896">
                  <c:v>43437</c:v>
                </c:pt>
                <c:pt idx="897">
                  <c:v>43438</c:v>
                </c:pt>
                <c:pt idx="898">
                  <c:v>43439</c:v>
                </c:pt>
                <c:pt idx="899">
                  <c:v>43440</c:v>
                </c:pt>
                <c:pt idx="900">
                  <c:v>43441</c:v>
                </c:pt>
                <c:pt idx="901">
                  <c:v>43444</c:v>
                </c:pt>
                <c:pt idx="902">
                  <c:v>43445</c:v>
                </c:pt>
                <c:pt idx="903">
                  <c:v>43446</c:v>
                </c:pt>
                <c:pt idx="904">
                  <c:v>43447</c:v>
                </c:pt>
                <c:pt idx="905">
                  <c:v>43448</c:v>
                </c:pt>
                <c:pt idx="906">
                  <c:v>43451</c:v>
                </c:pt>
                <c:pt idx="907">
                  <c:v>43452</c:v>
                </c:pt>
                <c:pt idx="908">
                  <c:v>43453</c:v>
                </c:pt>
                <c:pt idx="909">
                  <c:v>43454</c:v>
                </c:pt>
                <c:pt idx="910">
                  <c:v>43455</c:v>
                </c:pt>
                <c:pt idx="911">
                  <c:v>43458</c:v>
                </c:pt>
                <c:pt idx="912">
                  <c:v>43459</c:v>
                </c:pt>
                <c:pt idx="913">
                  <c:v>43460</c:v>
                </c:pt>
                <c:pt idx="914">
                  <c:v>43461</c:v>
                </c:pt>
                <c:pt idx="915">
                  <c:v>43462</c:v>
                </c:pt>
                <c:pt idx="916">
                  <c:v>43463</c:v>
                </c:pt>
                <c:pt idx="917">
                  <c:v>43467</c:v>
                </c:pt>
                <c:pt idx="918">
                  <c:v>43468</c:v>
                </c:pt>
                <c:pt idx="919">
                  <c:v>43469</c:v>
                </c:pt>
                <c:pt idx="920">
                  <c:v>43472</c:v>
                </c:pt>
                <c:pt idx="921">
                  <c:v>43473</c:v>
                </c:pt>
                <c:pt idx="922">
                  <c:v>43474</c:v>
                </c:pt>
                <c:pt idx="923">
                  <c:v>43475</c:v>
                </c:pt>
                <c:pt idx="924">
                  <c:v>43476</c:v>
                </c:pt>
                <c:pt idx="925">
                  <c:v>43479</c:v>
                </c:pt>
                <c:pt idx="926">
                  <c:v>43480</c:v>
                </c:pt>
                <c:pt idx="927">
                  <c:v>43481</c:v>
                </c:pt>
                <c:pt idx="928">
                  <c:v>43482</c:v>
                </c:pt>
                <c:pt idx="929">
                  <c:v>43483</c:v>
                </c:pt>
                <c:pt idx="930">
                  <c:v>43486</c:v>
                </c:pt>
                <c:pt idx="931">
                  <c:v>43487</c:v>
                </c:pt>
                <c:pt idx="932">
                  <c:v>43488</c:v>
                </c:pt>
                <c:pt idx="933">
                  <c:v>43489</c:v>
                </c:pt>
                <c:pt idx="934">
                  <c:v>43490</c:v>
                </c:pt>
                <c:pt idx="935">
                  <c:v>43493</c:v>
                </c:pt>
                <c:pt idx="936">
                  <c:v>43494</c:v>
                </c:pt>
                <c:pt idx="937">
                  <c:v>43495</c:v>
                </c:pt>
                <c:pt idx="938">
                  <c:v>43496</c:v>
                </c:pt>
                <c:pt idx="939">
                  <c:v>43497</c:v>
                </c:pt>
                <c:pt idx="940">
                  <c:v>43507</c:v>
                </c:pt>
                <c:pt idx="941">
                  <c:v>43508</c:v>
                </c:pt>
                <c:pt idx="942">
                  <c:v>43509</c:v>
                </c:pt>
                <c:pt idx="943">
                  <c:v>43510</c:v>
                </c:pt>
                <c:pt idx="944">
                  <c:v>43511</c:v>
                </c:pt>
                <c:pt idx="945">
                  <c:v>43514</c:v>
                </c:pt>
                <c:pt idx="946">
                  <c:v>43515</c:v>
                </c:pt>
                <c:pt idx="947">
                  <c:v>43516</c:v>
                </c:pt>
                <c:pt idx="948">
                  <c:v>43517</c:v>
                </c:pt>
                <c:pt idx="949">
                  <c:v>43518</c:v>
                </c:pt>
                <c:pt idx="950">
                  <c:v>43521</c:v>
                </c:pt>
                <c:pt idx="951">
                  <c:v>43522</c:v>
                </c:pt>
                <c:pt idx="952">
                  <c:v>43523</c:v>
                </c:pt>
                <c:pt idx="953">
                  <c:v>43524</c:v>
                </c:pt>
                <c:pt idx="954">
                  <c:v>43525</c:v>
                </c:pt>
                <c:pt idx="955">
                  <c:v>43528</c:v>
                </c:pt>
                <c:pt idx="956">
                  <c:v>43529</c:v>
                </c:pt>
                <c:pt idx="957">
                  <c:v>43530</c:v>
                </c:pt>
                <c:pt idx="958">
                  <c:v>43531</c:v>
                </c:pt>
                <c:pt idx="959">
                  <c:v>43532</c:v>
                </c:pt>
                <c:pt idx="960">
                  <c:v>43535</c:v>
                </c:pt>
                <c:pt idx="961">
                  <c:v>43536</c:v>
                </c:pt>
                <c:pt idx="962">
                  <c:v>43537</c:v>
                </c:pt>
                <c:pt idx="963">
                  <c:v>43538</c:v>
                </c:pt>
                <c:pt idx="964">
                  <c:v>43539</c:v>
                </c:pt>
                <c:pt idx="965">
                  <c:v>43542</c:v>
                </c:pt>
                <c:pt idx="966">
                  <c:v>43543</c:v>
                </c:pt>
                <c:pt idx="967">
                  <c:v>43544</c:v>
                </c:pt>
                <c:pt idx="968">
                  <c:v>43545</c:v>
                </c:pt>
                <c:pt idx="969">
                  <c:v>43546</c:v>
                </c:pt>
                <c:pt idx="970">
                  <c:v>43549</c:v>
                </c:pt>
                <c:pt idx="971">
                  <c:v>43550</c:v>
                </c:pt>
                <c:pt idx="972">
                  <c:v>43551</c:v>
                </c:pt>
                <c:pt idx="973">
                  <c:v>43552</c:v>
                </c:pt>
                <c:pt idx="974">
                  <c:v>43553</c:v>
                </c:pt>
                <c:pt idx="975">
                  <c:v>43556</c:v>
                </c:pt>
                <c:pt idx="976">
                  <c:v>43557</c:v>
                </c:pt>
                <c:pt idx="977">
                  <c:v>43558</c:v>
                </c:pt>
                <c:pt idx="978">
                  <c:v>43559</c:v>
                </c:pt>
                <c:pt idx="979">
                  <c:v>43563</c:v>
                </c:pt>
                <c:pt idx="980">
                  <c:v>43564</c:v>
                </c:pt>
                <c:pt idx="981">
                  <c:v>43565</c:v>
                </c:pt>
                <c:pt idx="982">
                  <c:v>43566</c:v>
                </c:pt>
                <c:pt idx="983">
                  <c:v>43567</c:v>
                </c:pt>
                <c:pt idx="984">
                  <c:v>43570</c:v>
                </c:pt>
                <c:pt idx="985">
                  <c:v>43571</c:v>
                </c:pt>
                <c:pt idx="986">
                  <c:v>43572</c:v>
                </c:pt>
                <c:pt idx="987">
                  <c:v>43573</c:v>
                </c:pt>
                <c:pt idx="988">
                  <c:v>43574</c:v>
                </c:pt>
                <c:pt idx="989">
                  <c:v>43577</c:v>
                </c:pt>
                <c:pt idx="990">
                  <c:v>43578</c:v>
                </c:pt>
                <c:pt idx="991">
                  <c:v>43579</c:v>
                </c:pt>
                <c:pt idx="992">
                  <c:v>43580</c:v>
                </c:pt>
                <c:pt idx="993">
                  <c:v>43581</c:v>
                </c:pt>
                <c:pt idx="994">
                  <c:v>43583</c:v>
                </c:pt>
                <c:pt idx="995">
                  <c:v>43584</c:v>
                </c:pt>
                <c:pt idx="996">
                  <c:v>43585</c:v>
                </c:pt>
                <c:pt idx="997">
                  <c:v>43591</c:v>
                </c:pt>
                <c:pt idx="998">
                  <c:v>43592</c:v>
                </c:pt>
                <c:pt idx="999">
                  <c:v>43593</c:v>
                </c:pt>
                <c:pt idx="1000">
                  <c:v>43594</c:v>
                </c:pt>
                <c:pt idx="1001">
                  <c:v>43595</c:v>
                </c:pt>
                <c:pt idx="1002">
                  <c:v>43598</c:v>
                </c:pt>
                <c:pt idx="1003">
                  <c:v>43599</c:v>
                </c:pt>
                <c:pt idx="1004">
                  <c:v>43600</c:v>
                </c:pt>
                <c:pt idx="1005">
                  <c:v>43601</c:v>
                </c:pt>
                <c:pt idx="1006">
                  <c:v>43602</c:v>
                </c:pt>
                <c:pt idx="1007">
                  <c:v>43605</c:v>
                </c:pt>
                <c:pt idx="1008">
                  <c:v>43606</c:v>
                </c:pt>
                <c:pt idx="1009">
                  <c:v>43607</c:v>
                </c:pt>
                <c:pt idx="1010">
                  <c:v>43608</c:v>
                </c:pt>
                <c:pt idx="1011">
                  <c:v>43609</c:v>
                </c:pt>
                <c:pt idx="1012">
                  <c:v>43612</c:v>
                </c:pt>
                <c:pt idx="1013">
                  <c:v>43613</c:v>
                </c:pt>
                <c:pt idx="1014">
                  <c:v>43614</c:v>
                </c:pt>
                <c:pt idx="1015">
                  <c:v>43615</c:v>
                </c:pt>
                <c:pt idx="1016">
                  <c:v>43616</c:v>
                </c:pt>
                <c:pt idx="1017">
                  <c:v>43619</c:v>
                </c:pt>
                <c:pt idx="1018">
                  <c:v>43620</c:v>
                </c:pt>
                <c:pt idx="1019">
                  <c:v>43621</c:v>
                </c:pt>
                <c:pt idx="1020">
                  <c:v>43622</c:v>
                </c:pt>
                <c:pt idx="1021">
                  <c:v>43626</c:v>
                </c:pt>
                <c:pt idx="1022">
                  <c:v>43627</c:v>
                </c:pt>
                <c:pt idx="1023">
                  <c:v>43628</c:v>
                </c:pt>
                <c:pt idx="1024">
                  <c:v>43629</c:v>
                </c:pt>
                <c:pt idx="1025">
                  <c:v>43630</c:v>
                </c:pt>
                <c:pt idx="1026">
                  <c:v>43633</c:v>
                </c:pt>
                <c:pt idx="1027">
                  <c:v>43634</c:v>
                </c:pt>
                <c:pt idx="1028">
                  <c:v>43635</c:v>
                </c:pt>
                <c:pt idx="1029">
                  <c:v>43636</c:v>
                </c:pt>
                <c:pt idx="1030">
                  <c:v>43637</c:v>
                </c:pt>
                <c:pt idx="1031">
                  <c:v>43640</c:v>
                </c:pt>
                <c:pt idx="1032">
                  <c:v>43641</c:v>
                </c:pt>
                <c:pt idx="1033">
                  <c:v>43642</c:v>
                </c:pt>
                <c:pt idx="1034">
                  <c:v>43643</c:v>
                </c:pt>
                <c:pt idx="1035">
                  <c:v>43644</c:v>
                </c:pt>
                <c:pt idx="1036">
                  <c:v>43647</c:v>
                </c:pt>
                <c:pt idx="1037">
                  <c:v>43648</c:v>
                </c:pt>
                <c:pt idx="1038">
                  <c:v>43649</c:v>
                </c:pt>
                <c:pt idx="1039">
                  <c:v>43650</c:v>
                </c:pt>
                <c:pt idx="1040">
                  <c:v>43651</c:v>
                </c:pt>
                <c:pt idx="1041">
                  <c:v>43654</c:v>
                </c:pt>
                <c:pt idx="1042">
                  <c:v>43655</c:v>
                </c:pt>
                <c:pt idx="1043">
                  <c:v>43656</c:v>
                </c:pt>
                <c:pt idx="1044">
                  <c:v>43657</c:v>
                </c:pt>
                <c:pt idx="1045">
                  <c:v>43658</c:v>
                </c:pt>
                <c:pt idx="1046">
                  <c:v>43661</c:v>
                </c:pt>
                <c:pt idx="1047">
                  <c:v>43662</c:v>
                </c:pt>
                <c:pt idx="1048">
                  <c:v>43663</c:v>
                </c:pt>
                <c:pt idx="1049">
                  <c:v>43664</c:v>
                </c:pt>
                <c:pt idx="1050">
                  <c:v>43665</c:v>
                </c:pt>
                <c:pt idx="1051">
                  <c:v>43668</c:v>
                </c:pt>
                <c:pt idx="1052">
                  <c:v>43669</c:v>
                </c:pt>
                <c:pt idx="1053">
                  <c:v>43670</c:v>
                </c:pt>
                <c:pt idx="1054">
                  <c:v>43671</c:v>
                </c:pt>
                <c:pt idx="1055">
                  <c:v>43672</c:v>
                </c:pt>
                <c:pt idx="1056">
                  <c:v>43675</c:v>
                </c:pt>
                <c:pt idx="1057">
                  <c:v>43676</c:v>
                </c:pt>
                <c:pt idx="1058">
                  <c:v>43677</c:v>
                </c:pt>
                <c:pt idx="1059">
                  <c:v>43678</c:v>
                </c:pt>
                <c:pt idx="1060">
                  <c:v>43679</c:v>
                </c:pt>
                <c:pt idx="1061">
                  <c:v>43682</c:v>
                </c:pt>
                <c:pt idx="1062">
                  <c:v>43683</c:v>
                </c:pt>
                <c:pt idx="1063">
                  <c:v>43684</c:v>
                </c:pt>
                <c:pt idx="1064">
                  <c:v>43685</c:v>
                </c:pt>
                <c:pt idx="1065">
                  <c:v>43686</c:v>
                </c:pt>
                <c:pt idx="1066">
                  <c:v>43689</c:v>
                </c:pt>
                <c:pt idx="1067">
                  <c:v>43690</c:v>
                </c:pt>
                <c:pt idx="1068">
                  <c:v>43691</c:v>
                </c:pt>
                <c:pt idx="1069">
                  <c:v>43692</c:v>
                </c:pt>
                <c:pt idx="1070">
                  <c:v>43693</c:v>
                </c:pt>
                <c:pt idx="1071">
                  <c:v>43696</c:v>
                </c:pt>
                <c:pt idx="1072">
                  <c:v>43697</c:v>
                </c:pt>
                <c:pt idx="1073">
                  <c:v>43698</c:v>
                </c:pt>
                <c:pt idx="1074">
                  <c:v>43699</c:v>
                </c:pt>
                <c:pt idx="1075">
                  <c:v>43700</c:v>
                </c:pt>
                <c:pt idx="1076">
                  <c:v>43703</c:v>
                </c:pt>
                <c:pt idx="1077">
                  <c:v>43704</c:v>
                </c:pt>
                <c:pt idx="1078">
                  <c:v>43705</c:v>
                </c:pt>
                <c:pt idx="1079">
                  <c:v>43706</c:v>
                </c:pt>
                <c:pt idx="1080">
                  <c:v>43707</c:v>
                </c:pt>
                <c:pt idx="1081">
                  <c:v>43710</c:v>
                </c:pt>
                <c:pt idx="1082">
                  <c:v>43711</c:v>
                </c:pt>
                <c:pt idx="1083">
                  <c:v>43712</c:v>
                </c:pt>
                <c:pt idx="1084">
                  <c:v>43713</c:v>
                </c:pt>
                <c:pt idx="1085">
                  <c:v>43714</c:v>
                </c:pt>
                <c:pt idx="1086">
                  <c:v>43717</c:v>
                </c:pt>
                <c:pt idx="1087">
                  <c:v>43718</c:v>
                </c:pt>
                <c:pt idx="1088">
                  <c:v>43719</c:v>
                </c:pt>
                <c:pt idx="1089">
                  <c:v>43720</c:v>
                </c:pt>
                <c:pt idx="1090">
                  <c:v>43724</c:v>
                </c:pt>
                <c:pt idx="1091">
                  <c:v>43725</c:v>
                </c:pt>
                <c:pt idx="1092">
                  <c:v>43726</c:v>
                </c:pt>
                <c:pt idx="1093">
                  <c:v>43727</c:v>
                </c:pt>
                <c:pt idx="1094">
                  <c:v>43728</c:v>
                </c:pt>
                <c:pt idx="1095">
                  <c:v>43731</c:v>
                </c:pt>
                <c:pt idx="1096">
                  <c:v>43732</c:v>
                </c:pt>
                <c:pt idx="1097">
                  <c:v>43733</c:v>
                </c:pt>
                <c:pt idx="1098">
                  <c:v>43734</c:v>
                </c:pt>
                <c:pt idx="1099">
                  <c:v>43735</c:v>
                </c:pt>
                <c:pt idx="1100">
                  <c:v>43746</c:v>
                </c:pt>
                <c:pt idx="1101">
                  <c:v>43747</c:v>
                </c:pt>
                <c:pt idx="1102">
                  <c:v>43748</c:v>
                </c:pt>
                <c:pt idx="1103">
                  <c:v>43749</c:v>
                </c:pt>
                <c:pt idx="1104">
                  <c:v>43750</c:v>
                </c:pt>
                <c:pt idx="1105">
                  <c:v>43752</c:v>
                </c:pt>
                <c:pt idx="1106">
                  <c:v>43753</c:v>
                </c:pt>
                <c:pt idx="1107">
                  <c:v>43754</c:v>
                </c:pt>
                <c:pt idx="1108">
                  <c:v>43755</c:v>
                </c:pt>
                <c:pt idx="1109">
                  <c:v>43756</c:v>
                </c:pt>
                <c:pt idx="1110">
                  <c:v>43759</c:v>
                </c:pt>
                <c:pt idx="1111">
                  <c:v>43760</c:v>
                </c:pt>
                <c:pt idx="1112">
                  <c:v>43761</c:v>
                </c:pt>
                <c:pt idx="1113">
                  <c:v>43762</c:v>
                </c:pt>
                <c:pt idx="1114">
                  <c:v>43763</c:v>
                </c:pt>
                <c:pt idx="1115">
                  <c:v>43766</c:v>
                </c:pt>
                <c:pt idx="1116">
                  <c:v>43767</c:v>
                </c:pt>
                <c:pt idx="1117">
                  <c:v>43768</c:v>
                </c:pt>
                <c:pt idx="1118">
                  <c:v>43769</c:v>
                </c:pt>
                <c:pt idx="1119">
                  <c:v>43770</c:v>
                </c:pt>
                <c:pt idx="1120">
                  <c:v>43773</c:v>
                </c:pt>
                <c:pt idx="1121">
                  <c:v>43774</c:v>
                </c:pt>
                <c:pt idx="1122">
                  <c:v>43775</c:v>
                </c:pt>
                <c:pt idx="1123">
                  <c:v>43776</c:v>
                </c:pt>
                <c:pt idx="1124">
                  <c:v>43777</c:v>
                </c:pt>
                <c:pt idx="1125">
                  <c:v>43780</c:v>
                </c:pt>
                <c:pt idx="1126">
                  <c:v>43781</c:v>
                </c:pt>
                <c:pt idx="1127">
                  <c:v>43782</c:v>
                </c:pt>
                <c:pt idx="1128">
                  <c:v>43783</c:v>
                </c:pt>
                <c:pt idx="1129">
                  <c:v>43784</c:v>
                </c:pt>
                <c:pt idx="1130">
                  <c:v>43787</c:v>
                </c:pt>
                <c:pt idx="1131">
                  <c:v>43788</c:v>
                </c:pt>
                <c:pt idx="1132">
                  <c:v>43789</c:v>
                </c:pt>
                <c:pt idx="1133">
                  <c:v>43790</c:v>
                </c:pt>
                <c:pt idx="1134">
                  <c:v>43791</c:v>
                </c:pt>
                <c:pt idx="1135">
                  <c:v>43794</c:v>
                </c:pt>
                <c:pt idx="1136">
                  <c:v>43795</c:v>
                </c:pt>
                <c:pt idx="1137">
                  <c:v>43796</c:v>
                </c:pt>
                <c:pt idx="1138">
                  <c:v>43797</c:v>
                </c:pt>
                <c:pt idx="1139">
                  <c:v>43798</c:v>
                </c:pt>
                <c:pt idx="1140">
                  <c:v>43801</c:v>
                </c:pt>
                <c:pt idx="1141">
                  <c:v>43802</c:v>
                </c:pt>
                <c:pt idx="1142">
                  <c:v>43803</c:v>
                </c:pt>
                <c:pt idx="1143">
                  <c:v>43804</c:v>
                </c:pt>
                <c:pt idx="1144">
                  <c:v>43805</c:v>
                </c:pt>
                <c:pt idx="1145">
                  <c:v>43808</c:v>
                </c:pt>
                <c:pt idx="1146">
                  <c:v>43809</c:v>
                </c:pt>
                <c:pt idx="1147">
                  <c:v>43810</c:v>
                </c:pt>
                <c:pt idx="1148">
                  <c:v>43811</c:v>
                </c:pt>
                <c:pt idx="1149">
                  <c:v>43812</c:v>
                </c:pt>
                <c:pt idx="1150">
                  <c:v>43815</c:v>
                </c:pt>
                <c:pt idx="1151">
                  <c:v>43816</c:v>
                </c:pt>
                <c:pt idx="1152">
                  <c:v>43817</c:v>
                </c:pt>
                <c:pt idx="1153">
                  <c:v>43818</c:v>
                </c:pt>
                <c:pt idx="1154">
                  <c:v>43819</c:v>
                </c:pt>
                <c:pt idx="1155">
                  <c:v>43822</c:v>
                </c:pt>
                <c:pt idx="1156">
                  <c:v>43823</c:v>
                </c:pt>
                <c:pt idx="1157">
                  <c:v>43824</c:v>
                </c:pt>
                <c:pt idx="1158">
                  <c:v>43825</c:v>
                </c:pt>
                <c:pt idx="1159">
                  <c:v>43826</c:v>
                </c:pt>
                <c:pt idx="1160">
                  <c:v>43829</c:v>
                </c:pt>
                <c:pt idx="1161">
                  <c:v>43830</c:v>
                </c:pt>
                <c:pt idx="1162">
                  <c:v>43832</c:v>
                </c:pt>
                <c:pt idx="1163">
                  <c:v>43833</c:v>
                </c:pt>
                <c:pt idx="1164">
                  <c:v>43836</c:v>
                </c:pt>
                <c:pt idx="1165">
                  <c:v>43837</c:v>
                </c:pt>
                <c:pt idx="1166">
                  <c:v>43838</c:v>
                </c:pt>
                <c:pt idx="1167">
                  <c:v>43839</c:v>
                </c:pt>
                <c:pt idx="1168">
                  <c:v>43840</c:v>
                </c:pt>
                <c:pt idx="1169">
                  <c:v>43843</c:v>
                </c:pt>
                <c:pt idx="1170">
                  <c:v>43844</c:v>
                </c:pt>
                <c:pt idx="1171">
                  <c:v>43845</c:v>
                </c:pt>
                <c:pt idx="1172">
                  <c:v>43846</c:v>
                </c:pt>
                <c:pt idx="1173">
                  <c:v>43847</c:v>
                </c:pt>
                <c:pt idx="1174">
                  <c:v>43849</c:v>
                </c:pt>
                <c:pt idx="1175">
                  <c:v>43850</c:v>
                </c:pt>
                <c:pt idx="1176">
                  <c:v>43851</c:v>
                </c:pt>
                <c:pt idx="1177">
                  <c:v>43864</c:v>
                </c:pt>
                <c:pt idx="1178">
                  <c:v>43865</c:v>
                </c:pt>
                <c:pt idx="1179">
                  <c:v>43866</c:v>
                </c:pt>
                <c:pt idx="1180">
                  <c:v>43867</c:v>
                </c:pt>
                <c:pt idx="1181">
                  <c:v>43868</c:v>
                </c:pt>
                <c:pt idx="1182">
                  <c:v>43871</c:v>
                </c:pt>
                <c:pt idx="1183">
                  <c:v>43872</c:v>
                </c:pt>
                <c:pt idx="1184">
                  <c:v>43873</c:v>
                </c:pt>
                <c:pt idx="1185">
                  <c:v>43874</c:v>
                </c:pt>
                <c:pt idx="1186">
                  <c:v>43875</c:v>
                </c:pt>
                <c:pt idx="1187">
                  <c:v>43878</c:v>
                </c:pt>
                <c:pt idx="1188">
                  <c:v>43879</c:v>
                </c:pt>
                <c:pt idx="1189">
                  <c:v>43880</c:v>
                </c:pt>
                <c:pt idx="1190">
                  <c:v>43881</c:v>
                </c:pt>
                <c:pt idx="1191">
                  <c:v>43882</c:v>
                </c:pt>
                <c:pt idx="1192">
                  <c:v>43885</c:v>
                </c:pt>
                <c:pt idx="1193">
                  <c:v>43886</c:v>
                </c:pt>
                <c:pt idx="1194">
                  <c:v>43887</c:v>
                </c:pt>
                <c:pt idx="1195">
                  <c:v>43888</c:v>
                </c:pt>
                <c:pt idx="1196">
                  <c:v>43889</c:v>
                </c:pt>
                <c:pt idx="1197">
                  <c:v>43892</c:v>
                </c:pt>
                <c:pt idx="1198">
                  <c:v>43893</c:v>
                </c:pt>
                <c:pt idx="1199">
                  <c:v>43894</c:v>
                </c:pt>
                <c:pt idx="1200">
                  <c:v>43895</c:v>
                </c:pt>
                <c:pt idx="1201">
                  <c:v>43896</c:v>
                </c:pt>
                <c:pt idx="1202">
                  <c:v>43899</c:v>
                </c:pt>
                <c:pt idx="1203">
                  <c:v>43900</c:v>
                </c:pt>
                <c:pt idx="1204">
                  <c:v>43901</c:v>
                </c:pt>
                <c:pt idx="1205">
                  <c:v>43902</c:v>
                </c:pt>
                <c:pt idx="1206">
                  <c:v>43903</c:v>
                </c:pt>
                <c:pt idx="1207">
                  <c:v>43906</c:v>
                </c:pt>
                <c:pt idx="1208">
                  <c:v>43907</c:v>
                </c:pt>
                <c:pt idx="1209">
                  <c:v>43908</c:v>
                </c:pt>
                <c:pt idx="1210">
                  <c:v>43909</c:v>
                </c:pt>
                <c:pt idx="1211">
                  <c:v>43910</c:v>
                </c:pt>
                <c:pt idx="1212">
                  <c:v>43913</c:v>
                </c:pt>
                <c:pt idx="1213">
                  <c:v>43914</c:v>
                </c:pt>
                <c:pt idx="1214">
                  <c:v>43915</c:v>
                </c:pt>
                <c:pt idx="1215">
                  <c:v>43916</c:v>
                </c:pt>
                <c:pt idx="1216">
                  <c:v>43917</c:v>
                </c:pt>
                <c:pt idx="1217">
                  <c:v>43920</c:v>
                </c:pt>
                <c:pt idx="1218">
                  <c:v>43921</c:v>
                </c:pt>
                <c:pt idx="1219">
                  <c:v>43922</c:v>
                </c:pt>
                <c:pt idx="1220">
                  <c:v>43923</c:v>
                </c:pt>
                <c:pt idx="1221">
                  <c:v>43924</c:v>
                </c:pt>
                <c:pt idx="1222">
                  <c:v>43928</c:v>
                </c:pt>
                <c:pt idx="1223">
                  <c:v>43929</c:v>
                </c:pt>
                <c:pt idx="1224">
                  <c:v>43930</c:v>
                </c:pt>
                <c:pt idx="1225">
                  <c:v>43931</c:v>
                </c:pt>
                <c:pt idx="1226">
                  <c:v>43934</c:v>
                </c:pt>
                <c:pt idx="1227">
                  <c:v>43935</c:v>
                </c:pt>
                <c:pt idx="1228">
                  <c:v>43936</c:v>
                </c:pt>
                <c:pt idx="1229">
                  <c:v>43937</c:v>
                </c:pt>
                <c:pt idx="1230">
                  <c:v>43938</c:v>
                </c:pt>
                <c:pt idx="1231">
                  <c:v>43941</c:v>
                </c:pt>
                <c:pt idx="1232">
                  <c:v>43942</c:v>
                </c:pt>
                <c:pt idx="1233">
                  <c:v>43943</c:v>
                </c:pt>
                <c:pt idx="1234">
                  <c:v>43944</c:v>
                </c:pt>
                <c:pt idx="1235">
                  <c:v>43945</c:v>
                </c:pt>
                <c:pt idx="1236">
                  <c:v>43947</c:v>
                </c:pt>
                <c:pt idx="1237">
                  <c:v>43948</c:v>
                </c:pt>
                <c:pt idx="1238">
                  <c:v>43949</c:v>
                </c:pt>
                <c:pt idx="1239">
                  <c:v>43950</c:v>
                </c:pt>
                <c:pt idx="1240">
                  <c:v>43951</c:v>
                </c:pt>
                <c:pt idx="1241">
                  <c:v>43957</c:v>
                </c:pt>
                <c:pt idx="1242">
                  <c:v>43958</c:v>
                </c:pt>
                <c:pt idx="1243">
                  <c:v>43959</c:v>
                </c:pt>
                <c:pt idx="1244">
                  <c:v>43960</c:v>
                </c:pt>
                <c:pt idx="1245">
                  <c:v>43962</c:v>
                </c:pt>
                <c:pt idx="1246">
                  <c:v>43963</c:v>
                </c:pt>
                <c:pt idx="1247">
                  <c:v>43964</c:v>
                </c:pt>
                <c:pt idx="1248">
                  <c:v>43965</c:v>
                </c:pt>
                <c:pt idx="1249">
                  <c:v>43966</c:v>
                </c:pt>
                <c:pt idx="1250">
                  <c:v>43969</c:v>
                </c:pt>
                <c:pt idx="1251">
                  <c:v>43970</c:v>
                </c:pt>
                <c:pt idx="1252">
                  <c:v>43971</c:v>
                </c:pt>
                <c:pt idx="1253">
                  <c:v>43972</c:v>
                </c:pt>
                <c:pt idx="1254">
                  <c:v>43973</c:v>
                </c:pt>
                <c:pt idx="1255">
                  <c:v>43976</c:v>
                </c:pt>
                <c:pt idx="1256">
                  <c:v>43977</c:v>
                </c:pt>
                <c:pt idx="1257">
                  <c:v>43978</c:v>
                </c:pt>
                <c:pt idx="1258">
                  <c:v>43979</c:v>
                </c:pt>
                <c:pt idx="1259">
                  <c:v>43980</c:v>
                </c:pt>
                <c:pt idx="1260">
                  <c:v>43983</c:v>
                </c:pt>
                <c:pt idx="1261">
                  <c:v>43984</c:v>
                </c:pt>
                <c:pt idx="1262">
                  <c:v>43985</c:v>
                </c:pt>
                <c:pt idx="1263">
                  <c:v>43986</c:v>
                </c:pt>
                <c:pt idx="1264">
                  <c:v>43987</c:v>
                </c:pt>
                <c:pt idx="1265">
                  <c:v>43990</c:v>
                </c:pt>
                <c:pt idx="1266">
                  <c:v>43991</c:v>
                </c:pt>
                <c:pt idx="1267">
                  <c:v>43992</c:v>
                </c:pt>
                <c:pt idx="1268">
                  <c:v>43993</c:v>
                </c:pt>
                <c:pt idx="1269">
                  <c:v>43994</c:v>
                </c:pt>
                <c:pt idx="1270">
                  <c:v>43997</c:v>
                </c:pt>
                <c:pt idx="1271">
                  <c:v>43998</c:v>
                </c:pt>
                <c:pt idx="1272">
                  <c:v>43999</c:v>
                </c:pt>
                <c:pt idx="1273">
                  <c:v>44000</c:v>
                </c:pt>
                <c:pt idx="1274">
                  <c:v>44001</c:v>
                </c:pt>
                <c:pt idx="1275">
                  <c:v>44004</c:v>
                </c:pt>
                <c:pt idx="1276">
                  <c:v>44005</c:v>
                </c:pt>
                <c:pt idx="1277">
                  <c:v>44006</c:v>
                </c:pt>
                <c:pt idx="1278">
                  <c:v>44010</c:v>
                </c:pt>
                <c:pt idx="1279">
                  <c:v>44011</c:v>
                </c:pt>
                <c:pt idx="1280">
                  <c:v>44012</c:v>
                </c:pt>
                <c:pt idx="1281">
                  <c:v>44013</c:v>
                </c:pt>
                <c:pt idx="1282">
                  <c:v>44014</c:v>
                </c:pt>
                <c:pt idx="1283">
                  <c:v>44015</c:v>
                </c:pt>
                <c:pt idx="1284">
                  <c:v>44018</c:v>
                </c:pt>
                <c:pt idx="1285">
                  <c:v>44019</c:v>
                </c:pt>
                <c:pt idx="1286">
                  <c:v>44020</c:v>
                </c:pt>
                <c:pt idx="1287">
                  <c:v>44021</c:v>
                </c:pt>
                <c:pt idx="1288">
                  <c:v>44022</c:v>
                </c:pt>
                <c:pt idx="1289">
                  <c:v>44025</c:v>
                </c:pt>
                <c:pt idx="1290">
                  <c:v>44026</c:v>
                </c:pt>
                <c:pt idx="1291">
                  <c:v>44027</c:v>
                </c:pt>
                <c:pt idx="1292">
                  <c:v>44028</c:v>
                </c:pt>
                <c:pt idx="1293">
                  <c:v>44029</c:v>
                </c:pt>
                <c:pt idx="1294">
                  <c:v>44032</c:v>
                </c:pt>
                <c:pt idx="1295">
                  <c:v>44033</c:v>
                </c:pt>
                <c:pt idx="1296">
                  <c:v>44034</c:v>
                </c:pt>
                <c:pt idx="1297">
                  <c:v>44035</c:v>
                </c:pt>
                <c:pt idx="1298">
                  <c:v>44036</c:v>
                </c:pt>
                <c:pt idx="1299">
                  <c:v>44039</c:v>
                </c:pt>
                <c:pt idx="1300">
                  <c:v>44040</c:v>
                </c:pt>
                <c:pt idx="1301">
                  <c:v>44041</c:v>
                </c:pt>
                <c:pt idx="1302">
                  <c:v>44042</c:v>
                </c:pt>
                <c:pt idx="1303">
                  <c:v>44043</c:v>
                </c:pt>
                <c:pt idx="1304">
                  <c:v>44046</c:v>
                </c:pt>
                <c:pt idx="1305">
                  <c:v>44047</c:v>
                </c:pt>
                <c:pt idx="1306">
                  <c:v>44048</c:v>
                </c:pt>
                <c:pt idx="1307">
                  <c:v>44049</c:v>
                </c:pt>
                <c:pt idx="1308">
                  <c:v>44050</c:v>
                </c:pt>
                <c:pt idx="1309">
                  <c:v>44053</c:v>
                </c:pt>
                <c:pt idx="1310">
                  <c:v>44054</c:v>
                </c:pt>
                <c:pt idx="1311">
                  <c:v>44055</c:v>
                </c:pt>
                <c:pt idx="1312">
                  <c:v>44056</c:v>
                </c:pt>
                <c:pt idx="1313">
                  <c:v>44057</c:v>
                </c:pt>
                <c:pt idx="1314">
                  <c:v>44060</c:v>
                </c:pt>
                <c:pt idx="1315">
                  <c:v>44061</c:v>
                </c:pt>
                <c:pt idx="1316">
                  <c:v>44062</c:v>
                </c:pt>
                <c:pt idx="1317">
                  <c:v>44063</c:v>
                </c:pt>
                <c:pt idx="1318">
                  <c:v>44064</c:v>
                </c:pt>
                <c:pt idx="1319">
                  <c:v>44067</c:v>
                </c:pt>
                <c:pt idx="1320">
                  <c:v>44068</c:v>
                </c:pt>
                <c:pt idx="1321">
                  <c:v>44069</c:v>
                </c:pt>
                <c:pt idx="1322">
                  <c:v>44070</c:v>
                </c:pt>
                <c:pt idx="1323">
                  <c:v>44071</c:v>
                </c:pt>
                <c:pt idx="1324">
                  <c:v>44074</c:v>
                </c:pt>
                <c:pt idx="1325">
                  <c:v>44075</c:v>
                </c:pt>
                <c:pt idx="1326">
                  <c:v>44076</c:v>
                </c:pt>
                <c:pt idx="1327">
                  <c:v>44077</c:v>
                </c:pt>
                <c:pt idx="1328">
                  <c:v>44078</c:v>
                </c:pt>
                <c:pt idx="1329">
                  <c:v>44081</c:v>
                </c:pt>
                <c:pt idx="1330">
                  <c:v>44082</c:v>
                </c:pt>
                <c:pt idx="1331">
                  <c:v>44083</c:v>
                </c:pt>
                <c:pt idx="1332">
                  <c:v>44084</c:v>
                </c:pt>
                <c:pt idx="1333">
                  <c:v>44085</c:v>
                </c:pt>
                <c:pt idx="1334">
                  <c:v>44088</c:v>
                </c:pt>
                <c:pt idx="1335">
                  <c:v>44089</c:v>
                </c:pt>
                <c:pt idx="1336">
                  <c:v>44090</c:v>
                </c:pt>
                <c:pt idx="1337">
                  <c:v>44091</c:v>
                </c:pt>
                <c:pt idx="1338">
                  <c:v>44092</c:v>
                </c:pt>
                <c:pt idx="1339">
                  <c:v>44095</c:v>
                </c:pt>
                <c:pt idx="1340">
                  <c:v>44096</c:v>
                </c:pt>
                <c:pt idx="1341">
                  <c:v>44097</c:v>
                </c:pt>
                <c:pt idx="1342">
                  <c:v>44098</c:v>
                </c:pt>
                <c:pt idx="1343">
                  <c:v>44099</c:v>
                </c:pt>
                <c:pt idx="1344">
                  <c:v>44101</c:v>
                </c:pt>
                <c:pt idx="1345">
                  <c:v>44102</c:v>
                </c:pt>
                <c:pt idx="1346">
                  <c:v>44103</c:v>
                </c:pt>
                <c:pt idx="1347">
                  <c:v>44116</c:v>
                </c:pt>
                <c:pt idx="1348">
                  <c:v>44117</c:v>
                </c:pt>
                <c:pt idx="1349">
                  <c:v>44118</c:v>
                </c:pt>
                <c:pt idx="1350">
                  <c:v>44119</c:v>
                </c:pt>
                <c:pt idx="1351">
                  <c:v>44120</c:v>
                </c:pt>
                <c:pt idx="1352">
                  <c:v>44123</c:v>
                </c:pt>
                <c:pt idx="1353">
                  <c:v>44124</c:v>
                </c:pt>
                <c:pt idx="1354">
                  <c:v>44125</c:v>
                </c:pt>
                <c:pt idx="1355">
                  <c:v>44126</c:v>
                </c:pt>
                <c:pt idx="1356">
                  <c:v>44127</c:v>
                </c:pt>
                <c:pt idx="1357">
                  <c:v>44130</c:v>
                </c:pt>
                <c:pt idx="1358">
                  <c:v>44131</c:v>
                </c:pt>
                <c:pt idx="1359">
                  <c:v>44132</c:v>
                </c:pt>
                <c:pt idx="1360">
                  <c:v>44133</c:v>
                </c:pt>
                <c:pt idx="1361">
                  <c:v>44134</c:v>
                </c:pt>
                <c:pt idx="1362">
                  <c:v>44137</c:v>
                </c:pt>
                <c:pt idx="1363">
                  <c:v>44138</c:v>
                </c:pt>
                <c:pt idx="1364">
                  <c:v>44139</c:v>
                </c:pt>
                <c:pt idx="1365">
                  <c:v>44140</c:v>
                </c:pt>
                <c:pt idx="1366">
                  <c:v>44141</c:v>
                </c:pt>
                <c:pt idx="1367">
                  <c:v>44144</c:v>
                </c:pt>
                <c:pt idx="1368">
                  <c:v>44145</c:v>
                </c:pt>
                <c:pt idx="1369">
                  <c:v>44146</c:v>
                </c:pt>
                <c:pt idx="1370">
                  <c:v>44147</c:v>
                </c:pt>
                <c:pt idx="1371">
                  <c:v>44148</c:v>
                </c:pt>
                <c:pt idx="1372">
                  <c:v>44151</c:v>
                </c:pt>
                <c:pt idx="1373">
                  <c:v>44152</c:v>
                </c:pt>
                <c:pt idx="1374">
                  <c:v>44153</c:v>
                </c:pt>
                <c:pt idx="1375">
                  <c:v>44154</c:v>
                </c:pt>
                <c:pt idx="1376">
                  <c:v>44155</c:v>
                </c:pt>
                <c:pt idx="1377">
                  <c:v>44158</c:v>
                </c:pt>
                <c:pt idx="1378">
                  <c:v>44159</c:v>
                </c:pt>
                <c:pt idx="1379">
                  <c:v>44160</c:v>
                </c:pt>
                <c:pt idx="1380">
                  <c:v>44161</c:v>
                </c:pt>
                <c:pt idx="1381">
                  <c:v>44162</c:v>
                </c:pt>
                <c:pt idx="1382">
                  <c:v>44165</c:v>
                </c:pt>
                <c:pt idx="1383">
                  <c:v>44166</c:v>
                </c:pt>
                <c:pt idx="1384">
                  <c:v>44167</c:v>
                </c:pt>
                <c:pt idx="1385">
                  <c:v>44168</c:v>
                </c:pt>
                <c:pt idx="1386">
                  <c:v>44169</c:v>
                </c:pt>
                <c:pt idx="1387">
                  <c:v>44172</c:v>
                </c:pt>
                <c:pt idx="1388">
                  <c:v>44173</c:v>
                </c:pt>
                <c:pt idx="1389">
                  <c:v>44174</c:v>
                </c:pt>
                <c:pt idx="1390">
                  <c:v>44175</c:v>
                </c:pt>
                <c:pt idx="1391">
                  <c:v>44176</c:v>
                </c:pt>
                <c:pt idx="1392">
                  <c:v>44179</c:v>
                </c:pt>
                <c:pt idx="1393">
                  <c:v>44180</c:v>
                </c:pt>
                <c:pt idx="1394">
                  <c:v>44181</c:v>
                </c:pt>
                <c:pt idx="1395">
                  <c:v>44182</c:v>
                </c:pt>
                <c:pt idx="1396">
                  <c:v>44183</c:v>
                </c:pt>
                <c:pt idx="1397">
                  <c:v>44186</c:v>
                </c:pt>
                <c:pt idx="1398">
                  <c:v>44187</c:v>
                </c:pt>
                <c:pt idx="1399">
                  <c:v>44188</c:v>
                </c:pt>
                <c:pt idx="1400">
                  <c:v>44189</c:v>
                </c:pt>
                <c:pt idx="1401">
                  <c:v>44190</c:v>
                </c:pt>
                <c:pt idx="1402">
                  <c:v>44193</c:v>
                </c:pt>
                <c:pt idx="1403">
                  <c:v>44194</c:v>
                </c:pt>
                <c:pt idx="1404">
                  <c:v>44195</c:v>
                </c:pt>
                <c:pt idx="1405">
                  <c:v>44196</c:v>
                </c:pt>
                <c:pt idx="1406">
                  <c:v>44200</c:v>
                </c:pt>
                <c:pt idx="1407">
                  <c:v>44201</c:v>
                </c:pt>
                <c:pt idx="1408">
                  <c:v>44202</c:v>
                </c:pt>
                <c:pt idx="1409">
                  <c:v>44203</c:v>
                </c:pt>
                <c:pt idx="1410">
                  <c:v>44204</c:v>
                </c:pt>
                <c:pt idx="1411">
                  <c:v>44207</c:v>
                </c:pt>
                <c:pt idx="1412">
                  <c:v>44208</c:v>
                </c:pt>
                <c:pt idx="1413">
                  <c:v>44209</c:v>
                </c:pt>
                <c:pt idx="1414">
                  <c:v>44210</c:v>
                </c:pt>
                <c:pt idx="1415">
                  <c:v>44211</c:v>
                </c:pt>
                <c:pt idx="1416">
                  <c:v>44214</c:v>
                </c:pt>
                <c:pt idx="1417">
                  <c:v>44215</c:v>
                </c:pt>
                <c:pt idx="1418">
                  <c:v>44216</c:v>
                </c:pt>
                <c:pt idx="1419">
                  <c:v>44217</c:v>
                </c:pt>
                <c:pt idx="1420">
                  <c:v>44218</c:v>
                </c:pt>
                <c:pt idx="1421">
                  <c:v>44221</c:v>
                </c:pt>
                <c:pt idx="1422">
                  <c:v>44222</c:v>
                </c:pt>
                <c:pt idx="1423">
                  <c:v>44223</c:v>
                </c:pt>
                <c:pt idx="1424">
                  <c:v>44224</c:v>
                </c:pt>
                <c:pt idx="1425">
                  <c:v>44225</c:v>
                </c:pt>
                <c:pt idx="1426">
                  <c:v>44228</c:v>
                </c:pt>
                <c:pt idx="1427">
                  <c:v>44229</c:v>
                </c:pt>
                <c:pt idx="1428">
                  <c:v>44230</c:v>
                </c:pt>
                <c:pt idx="1429">
                  <c:v>44231</c:v>
                </c:pt>
                <c:pt idx="1430">
                  <c:v>44232</c:v>
                </c:pt>
                <c:pt idx="1431">
                  <c:v>44249</c:v>
                </c:pt>
                <c:pt idx="1432">
                  <c:v>44250</c:v>
                </c:pt>
                <c:pt idx="1433">
                  <c:v>44251</c:v>
                </c:pt>
                <c:pt idx="1434">
                  <c:v>44252</c:v>
                </c:pt>
                <c:pt idx="1435">
                  <c:v>44253</c:v>
                </c:pt>
                <c:pt idx="1436">
                  <c:v>44256</c:v>
                </c:pt>
                <c:pt idx="1437">
                  <c:v>44257</c:v>
                </c:pt>
                <c:pt idx="1438">
                  <c:v>44258</c:v>
                </c:pt>
                <c:pt idx="1439">
                  <c:v>44259</c:v>
                </c:pt>
                <c:pt idx="1440">
                  <c:v>44260</c:v>
                </c:pt>
                <c:pt idx="1441">
                  <c:v>44263</c:v>
                </c:pt>
                <c:pt idx="1442">
                  <c:v>44264</c:v>
                </c:pt>
                <c:pt idx="1443">
                  <c:v>44265</c:v>
                </c:pt>
                <c:pt idx="1444">
                  <c:v>44266</c:v>
                </c:pt>
                <c:pt idx="1445">
                  <c:v>44267</c:v>
                </c:pt>
                <c:pt idx="1446">
                  <c:v>44270</c:v>
                </c:pt>
                <c:pt idx="1447">
                  <c:v>44271</c:v>
                </c:pt>
                <c:pt idx="1448">
                  <c:v>44272</c:v>
                </c:pt>
                <c:pt idx="1449">
                  <c:v>44273</c:v>
                </c:pt>
                <c:pt idx="1450">
                  <c:v>44274</c:v>
                </c:pt>
                <c:pt idx="1451">
                  <c:v>44277</c:v>
                </c:pt>
                <c:pt idx="1452">
                  <c:v>44278</c:v>
                </c:pt>
                <c:pt idx="1453">
                  <c:v>44279</c:v>
                </c:pt>
                <c:pt idx="1454">
                  <c:v>44280</c:v>
                </c:pt>
                <c:pt idx="1455">
                  <c:v>44281</c:v>
                </c:pt>
                <c:pt idx="1456">
                  <c:v>44284</c:v>
                </c:pt>
                <c:pt idx="1457">
                  <c:v>44285</c:v>
                </c:pt>
                <c:pt idx="1458">
                  <c:v>44286</c:v>
                </c:pt>
                <c:pt idx="1459">
                  <c:v>44287</c:v>
                </c:pt>
                <c:pt idx="1460">
                  <c:v>44288</c:v>
                </c:pt>
                <c:pt idx="1461">
                  <c:v>44292</c:v>
                </c:pt>
                <c:pt idx="1462">
                  <c:v>44293</c:v>
                </c:pt>
                <c:pt idx="1463">
                  <c:v>44294</c:v>
                </c:pt>
                <c:pt idx="1464">
                  <c:v>44295</c:v>
                </c:pt>
                <c:pt idx="1465">
                  <c:v>44298</c:v>
                </c:pt>
                <c:pt idx="1466">
                  <c:v>44299</c:v>
                </c:pt>
                <c:pt idx="1467">
                  <c:v>44300</c:v>
                </c:pt>
                <c:pt idx="1468">
                  <c:v>44301</c:v>
                </c:pt>
                <c:pt idx="1469">
                  <c:v>44302</c:v>
                </c:pt>
                <c:pt idx="1470">
                  <c:v>44305</c:v>
                </c:pt>
                <c:pt idx="1471">
                  <c:v>44306</c:v>
                </c:pt>
                <c:pt idx="1472">
                  <c:v>44307</c:v>
                </c:pt>
                <c:pt idx="1473">
                  <c:v>44308</c:v>
                </c:pt>
                <c:pt idx="1474">
                  <c:v>44309</c:v>
                </c:pt>
                <c:pt idx="1475">
                  <c:v>44311</c:v>
                </c:pt>
                <c:pt idx="1476">
                  <c:v>44312</c:v>
                </c:pt>
                <c:pt idx="1477">
                  <c:v>44313</c:v>
                </c:pt>
                <c:pt idx="1478">
                  <c:v>44314</c:v>
                </c:pt>
                <c:pt idx="1479">
                  <c:v>44315</c:v>
                </c:pt>
                <c:pt idx="1480">
                  <c:v>44316</c:v>
                </c:pt>
                <c:pt idx="1481">
                  <c:v>44322</c:v>
                </c:pt>
                <c:pt idx="1482">
                  <c:v>44323</c:v>
                </c:pt>
                <c:pt idx="1483">
                  <c:v>44324</c:v>
                </c:pt>
                <c:pt idx="1484">
                  <c:v>44326</c:v>
                </c:pt>
                <c:pt idx="1485">
                  <c:v>44327</c:v>
                </c:pt>
                <c:pt idx="1486">
                  <c:v>44328</c:v>
                </c:pt>
                <c:pt idx="1487">
                  <c:v>44329</c:v>
                </c:pt>
                <c:pt idx="1488">
                  <c:v>44330</c:v>
                </c:pt>
                <c:pt idx="1489">
                  <c:v>44333</c:v>
                </c:pt>
                <c:pt idx="1490">
                  <c:v>44334</c:v>
                </c:pt>
                <c:pt idx="1491">
                  <c:v>44335</c:v>
                </c:pt>
                <c:pt idx="1492">
                  <c:v>44336</c:v>
                </c:pt>
                <c:pt idx="1493">
                  <c:v>44337</c:v>
                </c:pt>
                <c:pt idx="1494">
                  <c:v>44340</c:v>
                </c:pt>
                <c:pt idx="1495">
                  <c:v>44341</c:v>
                </c:pt>
                <c:pt idx="1496">
                  <c:v>44342</c:v>
                </c:pt>
                <c:pt idx="1497">
                  <c:v>44343</c:v>
                </c:pt>
                <c:pt idx="1498">
                  <c:v>44344</c:v>
                </c:pt>
                <c:pt idx="1499">
                  <c:v>44347</c:v>
                </c:pt>
                <c:pt idx="1500">
                  <c:v>44348</c:v>
                </c:pt>
                <c:pt idx="1501">
                  <c:v>44349</c:v>
                </c:pt>
                <c:pt idx="1502">
                  <c:v>44350</c:v>
                </c:pt>
                <c:pt idx="1503">
                  <c:v>44351</c:v>
                </c:pt>
                <c:pt idx="1504">
                  <c:v>44354</c:v>
                </c:pt>
                <c:pt idx="1505">
                  <c:v>44355</c:v>
                </c:pt>
                <c:pt idx="1506">
                  <c:v>44356</c:v>
                </c:pt>
                <c:pt idx="1507">
                  <c:v>44357</c:v>
                </c:pt>
                <c:pt idx="1508">
                  <c:v>44358</c:v>
                </c:pt>
                <c:pt idx="1509">
                  <c:v>44362</c:v>
                </c:pt>
                <c:pt idx="1510">
                  <c:v>44363</c:v>
                </c:pt>
                <c:pt idx="1511">
                  <c:v>44364</c:v>
                </c:pt>
                <c:pt idx="1512">
                  <c:v>44365</c:v>
                </c:pt>
                <c:pt idx="1513">
                  <c:v>44368</c:v>
                </c:pt>
                <c:pt idx="1514">
                  <c:v>44369</c:v>
                </c:pt>
                <c:pt idx="1515">
                  <c:v>44370</c:v>
                </c:pt>
                <c:pt idx="1516">
                  <c:v>44371</c:v>
                </c:pt>
                <c:pt idx="1517">
                  <c:v>44372</c:v>
                </c:pt>
                <c:pt idx="1518">
                  <c:v>44375</c:v>
                </c:pt>
                <c:pt idx="1519">
                  <c:v>44376</c:v>
                </c:pt>
                <c:pt idx="1520">
                  <c:v>44377</c:v>
                </c:pt>
                <c:pt idx="1521">
                  <c:v>44378</c:v>
                </c:pt>
                <c:pt idx="1522">
                  <c:v>44379</c:v>
                </c:pt>
                <c:pt idx="1523">
                  <c:v>44382</c:v>
                </c:pt>
                <c:pt idx="1524">
                  <c:v>44383</c:v>
                </c:pt>
                <c:pt idx="1525">
                  <c:v>44384</c:v>
                </c:pt>
                <c:pt idx="1526">
                  <c:v>44385</c:v>
                </c:pt>
                <c:pt idx="1527">
                  <c:v>44386</c:v>
                </c:pt>
                <c:pt idx="1528">
                  <c:v>44389</c:v>
                </c:pt>
                <c:pt idx="1529">
                  <c:v>44390</c:v>
                </c:pt>
                <c:pt idx="1530">
                  <c:v>44391</c:v>
                </c:pt>
                <c:pt idx="1531">
                  <c:v>44392</c:v>
                </c:pt>
                <c:pt idx="1532">
                  <c:v>44393</c:v>
                </c:pt>
                <c:pt idx="1533">
                  <c:v>44396</c:v>
                </c:pt>
                <c:pt idx="1534">
                  <c:v>44397</c:v>
                </c:pt>
                <c:pt idx="1535">
                  <c:v>44398</c:v>
                </c:pt>
                <c:pt idx="1536">
                  <c:v>44399</c:v>
                </c:pt>
                <c:pt idx="1537">
                  <c:v>44400</c:v>
                </c:pt>
                <c:pt idx="1538">
                  <c:v>44403</c:v>
                </c:pt>
                <c:pt idx="1539">
                  <c:v>44404</c:v>
                </c:pt>
                <c:pt idx="1540">
                  <c:v>44405</c:v>
                </c:pt>
                <c:pt idx="1541">
                  <c:v>44406</c:v>
                </c:pt>
                <c:pt idx="1542">
                  <c:v>44407</c:v>
                </c:pt>
                <c:pt idx="1543">
                  <c:v>44410</c:v>
                </c:pt>
                <c:pt idx="1544">
                  <c:v>44411</c:v>
                </c:pt>
                <c:pt idx="1545">
                  <c:v>44412</c:v>
                </c:pt>
                <c:pt idx="1546">
                  <c:v>44413</c:v>
                </c:pt>
                <c:pt idx="1547">
                  <c:v>44414</c:v>
                </c:pt>
                <c:pt idx="1548">
                  <c:v>44417</c:v>
                </c:pt>
                <c:pt idx="1549">
                  <c:v>44418</c:v>
                </c:pt>
                <c:pt idx="1550">
                  <c:v>44419</c:v>
                </c:pt>
                <c:pt idx="1551">
                  <c:v>44420</c:v>
                </c:pt>
                <c:pt idx="1552">
                  <c:v>44421</c:v>
                </c:pt>
                <c:pt idx="1553">
                  <c:v>44424</c:v>
                </c:pt>
                <c:pt idx="1554">
                  <c:v>44425</c:v>
                </c:pt>
                <c:pt idx="1555">
                  <c:v>44426</c:v>
                </c:pt>
                <c:pt idx="1556">
                  <c:v>44427</c:v>
                </c:pt>
                <c:pt idx="1557">
                  <c:v>44428</c:v>
                </c:pt>
                <c:pt idx="1558">
                  <c:v>44431</c:v>
                </c:pt>
                <c:pt idx="1559">
                  <c:v>44432</c:v>
                </c:pt>
                <c:pt idx="1560">
                  <c:v>44433</c:v>
                </c:pt>
                <c:pt idx="1561">
                  <c:v>44434</c:v>
                </c:pt>
                <c:pt idx="1562">
                  <c:v>44435</c:v>
                </c:pt>
                <c:pt idx="1563">
                  <c:v>44438</c:v>
                </c:pt>
                <c:pt idx="1564">
                  <c:v>44439</c:v>
                </c:pt>
                <c:pt idx="1565">
                  <c:v>44440</c:v>
                </c:pt>
                <c:pt idx="1566">
                  <c:v>44441</c:v>
                </c:pt>
                <c:pt idx="1567">
                  <c:v>44442</c:v>
                </c:pt>
                <c:pt idx="1568">
                  <c:v>44445</c:v>
                </c:pt>
                <c:pt idx="1569">
                  <c:v>44446</c:v>
                </c:pt>
                <c:pt idx="1570">
                  <c:v>44447</c:v>
                </c:pt>
                <c:pt idx="1571">
                  <c:v>44448</c:v>
                </c:pt>
                <c:pt idx="1572">
                  <c:v>44449</c:v>
                </c:pt>
                <c:pt idx="1573">
                  <c:v>44452</c:v>
                </c:pt>
                <c:pt idx="1574">
                  <c:v>44453</c:v>
                </c:pt>
                <c:pt idx="1575">
                  <c:v>44454</c:v>
                </c:pt>
                <c:pt idx="1576">
                  <c:v>44455</c:v>
                </c:pt>
                <c:pt idx="1577">
                  <c:v>44456</c:v>
                </c:pt>
                <c:pt idx="1578">
                  <c:v>44457</c:v>
                </c:pt>
                <c:pt idx="1579">
                  <c:v>44461</c:v>
                </c:pt>
                <c:pt idx="1580">
                  <c:v>44462</c:v>
                </c:pt>
                <c:pt idx="1581">
                  <c:v>44463</c:v>
                </c:pt>
                <c:pt idx="1582">
                  <c:v>44465</c:v>
                </c:pt>
                <c:pt idx="1583">
                  <c:v>44466</c:v>
                </c:pt>
                <c:pt idx="1584">
                  <c:v>44467</c:v>
                </c:pt>
                <c:pt idx="1585">
                  <c:v>44468</c:v>
                </c:pt>
                <c:pt idx="1586">
                  <c:v>44480</c:v>
                </c:pt>
                <c:pt idx="1587">
                  <c:v>44483</c:v>
                </c:pt>
                <c:pt idx="1588">
                  <c:v>44484</c:v>
                </c:pt>
                <c:pt idx="1589">
                  <c:v>44489</c:v>
                </c:pt>
                <c:pt idx="1590">
                  <c:v>44490</c:v>
                </c:pt>
                <c:pt idx="1591">
                  <c:v>44491</c:v>
                </c:pt>
                <c:pt idx="1592">
                  <c:v>44494</c:v>
                </c:pt>
                <c:pt idx="1593">
                  <c:v>44496</c:v>
                </c:pt>
                <c:pt idx="1594">
                  <c:v>44497</c:v>
                </c:pt>
                <c:pt idx="1595">
                  <c:v>44498</c:v>
                </c:pt>
                <c:pt idx="1596">
                  <c:v>44501</c:v>
                </c:pt>
                <c:pt idx="1597">
                  <c:v>44504</c:v>
                </c:pt>
                <c:pt idx="1598">
                  <c:v>44505</c:v>
                </c:pt>
                <c:pt idx="1599">
                  <c:v>44511</c:v>
                </c:pt>
                <c:pt idx="1600">
                  <c:v>44512</c:v>
                </c:pt>
                <c:pt idx="1601">
                  <c:v>44516</c:v>
                </c:pt>
                <c:pt idx="1602">
                  <c:v>44518</c:v>
                </c:pt>
                <c:pt idx="1603">
                  <c:v>44519</c:v>
                </c:pt>
                <c:pt idx="1604">
                  <c:v>44523</c:v>
                </c:pt>
                <c:pt idx="1605">
                  <c:v>44533</c:v>
                </c:pt>
                <c:pt idx="1606">
                  <c:v>44539</c:v>
                </c:pt>
                <c:pt idx="1607">
                  <c:v>44544</c:v>
                </c:pt>
                <c:pt idx="1608">
                  <c:v>44545</c:v>
                </c:pt>
                <c:pt idx="1609">
                  <c:v>44546</c:v>
                </c:pt>
                <c:pt idx="1610">
                  <c:v>44547</c:v>
                </c:pt>
                <c:pt idx="1611">
                  <c:v>44550</c:v>
                </c:pt>
                <c:pt idx="1612">
                  <c:v>44553</c:v>
                </c:pt>
                <c:pt idx="1613">
                  <c:v>44554</c:v>
                </c:pt>
                <c:pt idx="1614">
                  <c:v>44561</c:v>
                </c:pt>
                <c:pt idx="1615">
                  <c:v>44579</c:v>
                </c:pt>
                <c:pt idx="1616">
                  <c:v>44585</c:v>
                </c:pt>
                <c:pt idx="1617">
                  <c:v>44589</c:v>
                </c:pt>
                <c:pt idx="1618">
                  <c:v>44600</c:v>
                </c:pt>
                <c:pt idx="1619">
                  <c:v>44601</c:v>
                </c:pt>
                <c:pt idx="1620">
                  <c:v>44602</c:v>
                </c:pt>
                <c:pt idx="1621">
                  <c:v>44603</c:v>
                </c:pt>
                <c:pt idx="1622">
                  <c:v>44610</c:v>
                </c:pt>
                <c:pt idx="1623">
                  <c:v>44615</c:v>
                </c:pt>
                <c:pt idx="1624">
                  <c:v>44616</c:v>
                </c:pt>
                <c:pt idx="1625">
                  <c:v>44617</c:v>
                </c:pt>
                <c:pt idx="1626">
                  <c:v>44627</c:v>
                </c:pt>
                <c:pt idx="1627">
                  <c:v>44630</c:v>
                </c:pt>
                <c:pt idx="1628">
                  <c:v>44631</c:v>
                </c:pt>
                <c:pt idx="1629">
                  <c:v>44637</c:v>
                </c:pt>
                <c:pt idx="1630">
                  <c:v>44645</c:v>
                </c:pt>
                <c:pt idx="1631">
                  <c:v>44653</c:v>
                </c:pt>
                <c:pt idx="1632">
                  <c:v>44665</c:v>
                </c:pt>
                <c:pt idx="1633">
                  <c:v>44666</c:v>
                </c:pt>
                <c:pt idx="1634">
                  <c:v>44669</c:v>
                </c:pt>
                <c:pt idx="1635">
                  <c:v>44670</c:v>
                </c:pt>
                <c:pt idx="1636">
                  <c:v>44671</c:v>
                </c:pt>
                <c:pt idx="1637">
                  <c:v>44672</c:v>
                </c:pt>
                <c:pt idx="1638">
                  <c:v>44673</c:v>
                </c:pt>
                <c:pt idx="1639">
                  <c:v>44675</c:v>
                </c:pt>
                <c:pt idx="1640">
                  <c:v>44676</c:v>
                </c:pt>
                <c:pt idx="1641">
                  <c:v>44677</c:v>
                </c:pt>
                <c:pt idx="1642">
                  <c:v>44678</c:v>
                </c:pt>
                <c:pt idx="1643">
                  <c:v>44679</c:v>
                </c:pt>
                <c:pt idx="1644">
                  <c:v>44680</c:v>
                </c:pt>
                <c:pt idx="1645">
                  <c:v>44686</c:v>
                </c:pt>
                <c:pt idx="1646">
                  <c:v>44687</c:v>
                </c:pt>
                <c:pt idx="1647">
                  <c:v>44688</c:v>
                </c:pt>
                <c:pt idx="1648">
                  <c:v>44690</c:v>
                </c:pt>
                <c:pt idx="1649">
                  <c:v>44691</c:v>
                </c:pt>
                <c:pt idx="1650">
                  <c:v>44692</c:v>
                </c:pt>
                <c:pt idx="1651">
                  <c:v>44693</c:v>
                </c:pt>
                <c:pt idx="1652">
                  <c:v>44694</c:v>
                </c:pt>
                <c:pt idx="1653">
                  <c:v>44697</c:v>
                </c:pt>
                <c:pt idx="1654">
                  <c:v>44698</c:v>
                </c:pt>
                <c:pt idx="1655">
                  <c:v>44699</c:v>
                </c:pt>
                <c:pt idx="1656">
                  <c:v>44700</c:v>
                </c:pt>
                <c:pt idx="1657">
                  <c:v>44701</c:v>
                </c:pt>
                <c:pt idx="1658">
                  <c:v>44704</c:v>
                </c:pt>
                <c:pt idx="1659">
                  <c:v>44706</c:v>
                </c:pt>
                <c:pt idx="1660">
                  <c:v>44707</c:v>
                </c:pt>
                <c:pt idx="1661">
                  <c:v>44708</c:v>
                </c:pt>
                <c:pt idx="1662">
                  <c:v>44711</c:v>
                </c:pt>
                <c:pt idx="1663">
                  <c:v>44712</c:v>
                </c:pt>
                <c:pt idx="1664">
                  <c:v>44713</c:v>
                </c:pt>
                <c:pt idx="1665">
                  <c:v>44714</c:v>
                </c:pt>
                <c:pt idx="1666">
                  <c:v>44718</c:v>
                </c:pt>
                <c:pt idx="1667">
                  <c:v>44720</c:v>
                </c:pt>
                <c:pt idx="1668">
                  <c:v>44721</c:v>
                </c:pt>
                <c:pt idx="1669">
                  <c:v>44722</c:v>
                </c:pt>
                <c:pt idx="1670">
                  <c:v>44725</c:v>
                </c:pt>
                <c:pt idx="1671">
                  <c:v>44726</c:v>
                </c:pt>
                <c:pt idx="1672">
                  <c:v>44727</c:v>
                </c:pt>
                <c:pt idx="1673">
                  <c:v>44728</c:v>
                </c:pt>
                <c:pt idx="1674">
                  <c:v>44732</c:v>
                </c:pt>
                <c:pt idx="1675">
                  <c:v>44734</c:v>
                </c:pt>
                <c:pt idx="1676">
                  <c:v>44735</c:v>
                </c:pt>
                <c:pt idx="1677">
                  <c:v>44736</c:v>
                </c:pt>
                <c:pt idx="1678">
                  <c:v>44739</c:v>
                </c:pt>
                <c:pt idx="1679">
                  <c:v>44740</c:v>
                </c:pt>
                <c:pt idx="1680">
                  <c:v>44742</c:v>
                </c:pt>
                <c:pt idx="1681">
                  <c:v>44743</c:v>
                </c:pt>
                <c:pt idx="1682">
                  <c:v>44746</c:v>
                </c:pt>
                <c:pt idx="1683">
                  <c:v>44747</c:v>
                </c:pt>
                <c:pt idx="1684">
                  <c:v>44748</c:v>
                </c:pt>
                <c:pt idx="1685">
                  <c:v>44749</c:v>
                </c:pt>
                <c:pt idx="1686">
                  <c:v>44750</c:v>
                </c:pt>
                <c:pt idx="1687">
                  <c:v>44753</c:v>
                </c:pt>
                <c:pt idx="1688">
                  <c:v>44755</c:v>
                </c:pt>
                <c:pt idx="1689">
                  <c:v>44756</c:v>
                </c:pt>
                <c:pt idx="1690">
                  <c:v>44757</c:v>
                </c:pt>
                <c:pt idx="1691">
                  <c:v>44760</c:v>
                </c:pt>
                <c:pt idx="1692">
                  <c:v>44762</c:v>
                </c:pt>
                <c:pt idx="1693">
                  <c:v>44763</c:v>
                </c:pt>
                <c:pt idx="1694">
                  <c:v>44764</c:v>
                </c:pt>
                <c:pt idx="1695">
                  <c:v>44767</c:v>
                </c:pt>
                <c:pt idx="1696">
                  <c:v>44768</c:v>
                </c:pt>
                <c:pt idx="1697">
                  <c:v>44770</c:v>
                </c:pt>
                <c:pt idx="1698">
                  <c:v>44771</c:v>
                </c:pt>
                <c:pt idx="1699">
                  <c:v>44774</c:v>
                </c:pt>
                <c:pt idx="1700">
                  <c:v>44776</c:v>
                </c:pt>
                <c:pt idx="1701">
                  <c:v>44777</c:v>
                </c:pt>
                <c:pt idx="1702">
                  <c:v>44778</c:v>
                </c:pt>
                <c:pt idx="1703">
                  <c:v>44781</c:v>
                </c:pt>
                <c:pt idx="1704">
                  <c:v>44782</c:v>
                </c:pt>
                <c:pt idx="1705">
                  <c:v>44783</c:v>
                </c:pt>
                <c:pt idx="1706">
                  <c:v>44784</c:v>
                </c:pt>
                <c:pt idx="1707">
                  <c:v>44785</c:v>
                </c:pt>
                <c:pt idx="1708">
                  <c:v>44788</c:v>
                </c:pt>
                <c:pt idx="1709">
                  <c:v>44789</c:v>
                </c:pt>
                <c:pt idx="1710">
                  <c:v>44791</c:v>
                </c:pt>
                <c:pt idx="1711">
                  <c:v>44792</c:v>
                </c:pt>
                <c:pt idx="1712">
                  <c:v>44795</c:v>
                </c:pt>
                <c:pt idx="1713">
                  <c:v>44796</c:v>
                </c:pt>
                <c:pt idx="1714">
                  <c:v>44797</c:v>
                </c:pt>
                <c:pt idx="1715">
                  <c:v>44799</c:v>
                </c:pt>
                <c:pt idx="1716">
                  <c:v>44802</c:v>
                </c:pt>
                <c:pt idx="1717">
                  <c:v>44803</c:v>
                </c:pt>
                <c:pt idx="1718">
                  <c:v>44804</c:v>
                </c:pt>
                <c:pt idx="1719">
                  <c:v>44805</c:v>
                </c:pt>
                <c:pt idx="1720">
                  <c:v>44806</c:v>
                </c:pt>
                <c:pt idx="1721">
                  <c:v>44809</c:v>
                </c:pt>
                <c:pt idx="1722">
                  <c:v>44810</c:v>
                </c:pt>
                <c:pt idx="1723">
                  <c:v>44811</c:v>
                </c:pt>
                <c:pt idx="1724">
                  <c:v>44812</c:v>
                </c:pt>
                <c:pt idx="1725">
                  <c:v>44813</c:v>
                </c:pt>
                <c:pt idx="1726">
                  <c:v>44817</c:v>
                </c:pt>
                <c:pt idx="1727">
                  <c:v>44818</c:v>
                </c:pt>
                <c:pt idx="1728">
                  <c:v>44819</c:v>
                </c:pt>
                <c:pt idx="1729">
                  <c:v>44820</c:v>
                </c:pt>
                <c:pt idx="1730">
                  <c:v>44824</c:v>
                </c:pt>
                <c:pt idx="1731">
                  <c:v>44825</c:v>
                </c:pt>
                <c:pt idx="1732">
                  <c:v>44826</c:v>
                </c:pt>
                <c:pt idx="1733">
                  <c:v>44827</c:v>
                </c:pt>
                <c:pt idx="1734">
                  <c:v>44830</c:v>
                </c:pt>
                <c:pt idx="1735">
                  <c:v>44831</c:v>
                </c:pt>
                <c:pt idx="1736">
                  <c:v>44832</c:v>
                </c:pt>
                <c:pt idx="1737">
                  <c:v>44833</c:v>
                </c:pt>
                <c:pt idx="1738">
                  <c:v>44844</c:v>
                </c:pt>
                <c:pt idx="1739">
                  <c:v>44845</c:v>
                </c:pt>
                <c:pt idx="1740">
                  <c:v>44846</c:v>
                </c:pt>
                <c:pt idx="1741">
                  <c:v>44847</c:v>
                </c:pt>
                <c:pt idx="1742">
                  <c:v>44848</c:v>
                </c:pt>
                <c:pt idx="1743">
                  <c:v>44851</c:v>
                </c:pt>
                <c:pt idx="1744">
                  <c:v>44852</c:v>
                </c:pt>
                <c:pt idx="1745">
                  <c:v>44853</c:v>
                </c:pt>
                <c:pt idx="1746">
                  <c:v>44854</c:v>
                </c:pt>
                <c:pt idx="1747">
                  <c:v>44855</c:v>
                </c:pt>
                <c:pt idx="1748">
                  <c:v>44858</c:v>
                </c:pt>
                <c:pt idx="1749">
                  <c:v>44859</c:v>
                </c:pt>
                <c:pt idx="1750">
                  <c:v>44860</c:v>
                </c:pt>
                <c:pt idx="1751">
                  <c:v>44861</c:v>
                </c:pt>
                <c:pt idx="1752">
                  <c:v>44862</c:v>
                </c:pt>
                <c:pt idx="1753">
                  <c:v>44865</c:v>
                </c:pt>
                <c:pt idx="1754">
                  <c:v>44866</c:v>
                </c:pt>
                <c:pt idx="1755">
                  <c:v>44867</c:v>
                </c:pt>
                <c:pt idx="1756">
                  <c:v>44868</c:v>
                </c:pt>
                <c:pt idx="1757">
                  <c:v>44869</c:v>
                </c:pt>
                <c:pt idx="1758">
                  <c:v>44872</c:v>
                </c:pt>
                <c:pt idx="1759">
                  <c:v>44873</c:v>
                </c:pt>
                <c:pt idx="1760">
                  <c:v>44875</c:v>
                </c:pt>
                <c:pt idx="1761">
                  <c:v>44879</c:v>
                </c:pt>
                <c:pt idx="1762">
                  <c:v>44880</c:v>
                </c:pt>
                <c:pt idx="1763">
                  <c:v>44882</c:v>
                </c:pt>
                <c:pt idx="1764">
                  <c:v>44883</c:v>
                </c:pt>
                <c:pt idx="1765">
                  <c:v>44887</c:v>
                </c:pt>
                <c:pt idx="1766">
                  <c:v>44888</c:v>
                </c:pt>
                <c:pt idx="1767">
                  <c:v>44889</c:v>
                </c:pt>
                <c:pt idx="1768">
                  <c:v>44890</c:v>
                </c:pt>
                <c:pt idx="1769">
                  <c:v>44894</c:v>
                </c:pt>
                <c:pt idx="1770">
                  <c:v>44895</c:v>
                </c:pt>
                <c:pt idx="1771">
                  <c:v>44897</c:v>
                </c:pt>
                <c:pt idx="1772">
                  <c:v>44901</c:v>
                </c:pt>
                <c:pt idx="1773">
                  <c:v>44902</c:v>
                </c:pt>
                <c:pt idx="1774">
                  <c:v>44903</c:v>
                </c:pt>
                <c:pt idx="1775">
                  <c:v>44904</c:v>
                </c:pt>
                <c:pt idx="1776">
                  <c:v>44907</c:v>
                </c:pt>
                <c:pt idx="1777">
                  <c:v>44908</c:v>
                </c:pt>
                <c:pt idx="1778">
                  <c:v>44909</c:v>
                </c:pt>
                <c:pt idx="1779">
                  <c:v>44910</c:v>
                </c:pt>
                <c:pt idx="1780">
                  <c:v>44911</c:v>
                </c:pt>
                <c:pt idx="1781">
                  <c:v>44914</c:v>
                </c:pt>
                <c:pt idx="1782">
                  <c:v>44915</c:v>
                </c:pt>
                <c:pt idx="1783">
                  <c:v>44916</c:v>
                </c:pt>
                <c:pt idx="1784">
                  <c:v>44917</c:v>
                </c:pt>
                <c:pt idx="1785">
                  <c:v>44918</c:v>
                </c:pt>
                <c:pt idx="1786">
                  <c:v>44922</c:v>
                </c:pt>
                <c:pt idx="1787">
                  <c:v>44923</c:v>
                </c:pt>
                <c:pt idx="1788">
                  <c:v>44924</c:v>
                </c:pt>
                <c:pt idx="1789">
                  <c:v>44925</c:v>
                </c:pt>
                <c:pt idx="1790">
                  <c:v>44929</c:v>
                </c:pt>
                <c:pt idx="1791">
                  <c:v>44930</c:v>
                </c:pt>
                <c:pt idx="1792">
                  <c:v>44931</c:v>
                </c:pt>
                <c:pt idx="1793">
                  <c:v>44932</c:v>
                </c:pt>
                <c:pt idx="1794">
                  <c:v>44935</c:v>
                </c:pt>
                <c:pt idx="1795">
                  <c:v>44936</c:v>
                </c:pt>
                <c:pt idx="1796">
                  <c:v>44937</c:v>
                </c:pt>
                <c:pt idx="1797">
                  <c:v>44938</c:v>
                </c:pt>
                <c:pt idx="1798">
                  <c:v>44939</c:v>
                </c:pt>
                <c:pt idx="1799">
                  <c:v>44943</c:v>
                </c:pt>
                <c:pt idx="1800">
                  <c:v>44944</c:v>
                </c:pt>
                <c:pt idx="1801">
                  <c:v>44956</c:v>
                </c:pt>
                <c:pt idx="1802">
                  <c:v>44957</c:v>
                </c:pt>
                <c:pt idx="1803">
                  <c:v>44958</c:v>
                </c:pt>
                <c:pt idx="1804">
                  <c:v>44959</c:v>
                </c:pt>
                <c:pt idx="1805">
                  <c:v>44960</c:v>
                </c:pt>
                <c:pt idx="1806">
                  <c:v>44964</c:v>
                </c:pt>
                <c:pt idx="1807">
                  <c:v>44965</c:v>
                </c:pt>
                <c:pt idx="1808">
                  <c:v>44966</c:v>
                </c:pt>
                <c:pt idx="1809">
                  <c:v>44967</c:v>
                </c:pt>
                <c:pt idx="1810">
                  <c:v>44971</c:v>
                </c:pt>
                <c:pt idx="1811">
                  <c:v>44972</c:v>
                </c:pt>
                <c:pt idx="1812">
                  <c:v>44973</c:v>
                </c:pt>
                <c:pt idx="1813">
                  <c:v>44974</c:v>
                </c:pt>
                <c:pt idx="1814">
                  <c:v>44977</c:v>
                </c:pt>
                <c:pt idx="1815">
                  <c:v>44978</c:v>
                </c:pt>
                <c:pt idx="1816">
                  <c:v>44979</c:v>
                </c:pt>
                <c:pt idx="1817">
                  <c:v>44980</c:v>
                </c:pt>
                <c:pt idx="1818">
                  <c:v>44981</c:v>
                </c:pt>
                <c:pt idx="1819">
                  <c:v>44984</c:v>
                </c:pt>
                <c:pt idx="1820">
                  <c:v>44985</c:v>
                </c:pt>
                <c:pt idx="1821">
                  <c:v>44986</c:v>
                </c:pt>
                <c:pt idx="1822">
                  <c:v>44987</c:v>
                </c:pt>
                <c:pt idx="1823">
                  <c:v>44988</c:v>
                </c:pt>
                <c:pt idx="1824">
                  <c:v>44991</c:v>
                </c:pt>
                <c:pt idx="1825">
                  <c:v>44992</c:v>
                </c:pt>
                <c:pt idx="1826">
                  <c:v>44993</c:v>
                </c:pt>
                <c:pt idx="1827">
                  <c:v>44994</c:v>
                </c:pt>
                <c:pt idx="1828">
                  <c:v>44995</c:v>
                </c:pt>
                <c:pt idx="1829">
                  <c:v>44999</c:v>
                </c:pt>
                <c:pt idx="1830">
                  <c:v>45000</c:v>
                </c:pt>
                <c:pt idx="1831">
                  <c:v>45001</c:v>
                </c:pt>
                <c:pt idx="1832">
                  <c:v>45002</c:v>
                </c:pt>
                <c:pt idx="1833">
                  <c:v>45005</c:v>
                </c:pt>
                <c:pt idx="1834">
                  <c:v>45006</c:v>
                </c:pt>
                <c:pt idx="1835">
                  <c:v>45007</c:v>
                </c:pt>
                <c:pt idx="1836">
                  <c:v>45008</c:v>
                </c:pt>
                <c:pt idx="1837">
                  <c:v>45009</c:v>
                </c:pt>
                <c:pt idx="1838">
                  <c:v>45012</c:v>
                </c:pt>
                <c:pt idx="1839">
                  <c:v>45013</c:v>
                </c:pt>
                <c:pt idx="1840">
                  <c:v>45014</c:v>
                </c:pt>
                <c:pt idx="1841">
                  <c:v>45015</c:v>
                </c:pt>
                <c:pt idx="1842">
                  <c:v>45016</c:v>
                </c:pt>
                <c:pt idx="1843">
                  <c:v>45019</c:v>
                </c:pt>
                <c:pt idx="1844">
                  <c:v>45020</c:v>
                </c:pt>
                <c:pt idx="1845">
                  <c:v>45022</c:v>
                </c:pt>
                <c:pt idx="1846">
                  <c:v>45023</c:v>
                </c:pt>
                <c:pt idx="1847">
                  <c:v>45026</c:v>
                </c:pt>
                <c:pt idx="1848">
                  <c:v>45028</c:v>
                </c:pt>
                <c:pt idx="1849">
                  <c:v>45029</c:v>
                </c:pt>
                <c:pt idx="1850">
                  <c:v>45030</c:v>
                </c:pt>
                <c:pt idx="1851">
                  <c:v>45033</c:v>
                </c:pt>
                <c:pt idx="1852">
                  <c:v>45034</c:v>
                </c:pt>
                <c:pt idx="1853">
                  <c:v>45035</c:v>
                </c:pt>
                <c:pt idx="1854">
                  <c:v>45036</c:v>
                </c:pt>
                <c:pt idx="1855">
                  <c:v>45037</c:v>
                </c:pt>
                <c:pt idx="1856">
                  <c:v>45039</c:v>
                </c:pt>
                <c:pt idx="1857">
                  <c:v>45040</c:v>
                </c:pt>
                <c:pt idx="1858">
                  <c:v>45041</c:v>
                </c:pt>
                <c:pt idx="1859">
                  <c:v>45042</c:v>
                </c:pt>
                <c:pt idx="1860">
                  <c:v>45043</c:v>
                </c:pt>
                <c:pt idx="1861">
                  <c:v>45044</c:v>
                </c:pt>
                <c:pt idx="1862">
                  <c:v>45050</c:v>
                </c:pt>
                <c:pt idx="1863">
                  <c:v>45051</c:v>
                </c:pt>
                <c:pt idx="1864">
                  <c:v>45052</c:v>
                </c:pt>
                <c:pt idx="1865">
                  <c:v>45054</c:v>
                </c:pt>
                <c:pt idx="1866">
                  <c:v>45055</c:v>
                </c:pt>
                <c:pt idx="1867">
                  <c:v>45056</c:v>
                </c:pt>
                <c:pt idx="1868">
                  <c:v>45057</c:v>
                </c:pt>
                <c:pt idx="1869">
                  <c:v>45058</c:v>
                </c:pt>
                <c:pt idx="1870">
                  <c:v>45061</c:v>
                </c:pt>
                <c:pt idx="1871">
                  <c:v>45062</c:v>
                </c:pt>
                <c:pt idx="1872">
                  <c:v>45063</c:v>
                </c:pt>
                <c:pt idx="1873">
                  <c:v>45064</c:v>
                </c:pt>
                <c:pt idx="1874">
                  <c:v>45065</c:v>
                </c:pt>
                <c:pt idx="1875">
                  <c:v>45068</c:v>
                </c:pt>
                <c:pt idx="1876">
                  <c:v>45069</c:v>
                </c:pt>
                <c:pt idx="1877">
                  <c:v>45070</c:v>
                </c:pt>
                <c:pt idx="1878">
                  <c:v>45072</c:v>
                </c:pt>
                <c:pt idx="1879">
                  <c:v>45075</c:v>
                </c:pt>
                <c:pt idx="1880">
                  <c:v>45076</c:v>
                </c:pt>
                <c:pt idx="1881">
                  <c:v>45077</c:v>
                </c:pt>
                <c:pt idx="1882">
                  <c:v>45078</c:v>
                </c:pt>
                <c:pt idx="1883">
                  <c:v>45079</c:v>
                </c:pt>
                <c:pt idx="1884">
                  <c:v>45082</c:v>
                </c:pt>
                <c:pt idx="1885">
                  <c:v>45083</c:v>
                </c:pt>
                <c:pt idx="1886">
                  <c:v>45085</c:v>
                </c:pt>
                <c:pt idx="1887">
                  <c:v>45086</c:v>
                </c:pt>
                <c:pt idx="1888">
                  <c:v>45089</c:v>
                </c:pt>
                <c:pt idx="1889">
                  <c:v>45090</c:v>
                </c:pt>
                <c:pt idx="1890">
                  <c:v>45091</c:v>
                </c:pt>
                <c:pt idx="1891">
                  <c:v>45093</c:v>
                </c:pt>
              </c:numCache>
            </c:numRef>
          </c:cat>
          <c:val>
            <c:numRef>
              <c:f>'prices_cobalt carbonate'!$D$2:$D$1893</c:f>
              <c:numCache>
                <c:formatCode>General</c:formatCode>
                <c:ptCount val="1892"/>
                <c:pt idx="0">
                  <c:v>16.9788595795</c:v>
                </c:pt>
                <c:pt idx="1">
                  <c:v>16.95790999175</c:v>
                </c:pt>
                <c:pt idx="2">
                  <c:v>17.03858317525</c:v>
                </c:pt>
                <c:pt idx="3">
                  <c:v>16.850431643499999</c:v>
                </c:pt>
                <c:pt idx="4">
                  <c:v>16.690505308749998</c:v>
                </c:pt>
                <c:pt idx="5">
                  <c:v>16.89079016625</c:v>
                </c:pt>
                <c:pt idx="6">
                  <c:v>16.937876023249999</c:v>
                </c:pt>
                <c:pt idx="7">
                  <c:v>16.89079016625</c:v>
                </c:pt>
                <c:pt idx="8">
                  <c:v>16.834877081749998</c:v>
                </c:pt>
                <c:pt idx="9">
                  <c:v>16.76231836825</c:v>
                </c:pt>
                <c:pt idx="10">
                  <c:v>16.69807150375</c:v>
                </c:pt>
                <c:pt idx="11">
                  <c:v>16.576173522999998</c:v>
                </c:pt>
                <c:pt idx="12">
                  <c:v>16.477752677749997</c:v>
                </c:pt>
                <c:pt idx="13">
                  <c:v>16.15633194175</c:v>
                </c:pt>
                <c:pt idx="14">
                  <c:v>16.231692340499997</c:v>
                </c:pt>
                <c:pt idx="15">
                  <c:v>16.301142334749997</c:v>
                </c:pt>
                <c:pt idx="16">
                  <c:v>16.29943171675</c:v>
                </c:pt>
                <c:pt idx="17">
                  <c:v>16.183449623249999</c:v>
                </c:pt>
                <c:pt idx="18">
                  <c:v>16.297326340750001</c:v>
                </c:pt>
                <c:pt idx="19">
                  <c:v>16.402134589749998</c:v>
                </c:pt>
                <c:pt idx="20">
                  <c:v>16.2546102355</c:v>
                </c:pt>
                <c:pt idx="21">
                  <c:v>16.3013013345</c:v>
                </c:pt>
                <c:pt idx="22">
                  <c:v>16.027361213500001</c:v>
                </c:pt>
                <c:pt idx="23">
                  <c:v>16.149138573750001</c:v>
                </c:pt>
                <c:pt idx="24">
                  <c:v>16.061606470000001</c:v>
                </c:pt>
                <c:pt idx="25">
                  <c:v>16.35721990175</c:v>
                </c:pt>
                <c:pt idx="26">
                  <c:v>16.454450990249999</c:v>
                </c:pt>
                <c:pt idx="27">
                  <c:v>16.453014509749998</c:v>
                </c:pt>
                <c:pt idx="28">
                  <c:v>16.402134589749998</c:v>
                </c:pt>
                <c:pt idx="29">
                  <c:v>16.666118036749999</c:v>
                </c:pt>
                <c:pt idx="30">
                  <c:v>16.743073915749999</c:v>
                </c:pt>
                <c:pt idx="31">
                  <c:v>16.854220223749998</c:v>
                </c:pt>
                <c:pt idx="32">
                  <c:v>16.796843244999998</c:v>
                </c:pt>
                <c:pt idx="33">
                  <c:v>16.691607341499999</c:v>
                </c:pt>
                <c:pt idx="34">
                  <c:v>16.7376405105</c:v>
                </c:pt>
                <c:pt idx="35">
                  <c:v>16.602726481249999</c:v>
                </c:pt>
                <c:pt idx="36">
                  <c:v>16.442054492499999</c:v>
                </c:pt>
                <c:pt idx="37">
                  <c:v>16.172385433749998</c:v>
                </c:pt>
                <c:pt idx="38">
                  <c:v>16.307387187</c:v>
                </c:pt>
                <c:pt idx="39">
                  <c:v>16.3822486555</c:v>
                </c:pt>
                <c:pt idx="40">
                  <c:v>16.257406437999997</c:v>
                </c:pt>
                <c:pt idx="41">
                  <c:v>16.211422613750003</c:v>
                </c:pt>
                <c:pt idx="42">
                  <c:v>16.281426365750001</c:v>
                </c:pt>
                <c:pt idx="43">
                  <c:v>16.293576139749998</c:v>
                </c:pt>
                <c:pt idx="44">
                  <c:v>16.294047656250001</c:v>
                </c:pt>
                <c:pt idx="45">
                  <c:v>16.294513689999999</c:v>
                </c:pt>
                <c:pt idx="46">
                  <c:v>16.054330860749999</c:v>
                </c:pt>
                <c:pt idx="47">
                  <c:v>15.878334585749998</c:v>
                </c:pt>
                <c:pt idx="48">
                  <c:v>16.020008845749999</c:v>
                </c:pt>
                <c:pt idx="49">
                  <c:v>16.163070241499998</c:v>
                </c:pt>
                <c:pt idx="50">
                  <c:v>15.986986242499997</c:v>
                </c:pt>
                <c:pt idx="51">
                  <c:v>15.995950538750002</c:v>
                </c:pt>
                <c:pt idx="52">
                  <c:v>16.002162494499999</c:v>
                </c:pt>
                <c:pt idx="53">
                  <c:v>16.102167854499999</c:v>
                </c:pt>
                <c:pt idx="54">
                  <c:v>16.045295288750001</c:v>
                </c:pt>
                <c:pt idx="55">
                  <c:v>16.168372060749999</c:v>
                </c:pt>
                <c:pt idx="56">
                  <c:v>16.210517960000001</c:v>
                </c:pt>
                <c:pt idx="57">
                  <c:v>16.164139377749997</c:v>
                </c:pt>
                <c:pt idx="58">
                  <c:v>16.286903633000001</c:v>
                </c:pt>
                <c:pt idx="59">
                  <c:v>16.38955716125</c:v>
                </c:pt>
                <c:pt idx="60">
                  <c:v>16.260257468000002</c:v>
                </c:pt>
                <c:pt idx="61">
                  <c:v>16.216899881</c:v>
                </c:pt>
                <c:pt idx="62">
                  <c:v>16.025431285499998</c:v>
                </c:pt>
                <c:pt idx="63">
                  <c:v>16.225173350749998</c:v>
                </c:pt>
                <c:pt idx="64">
                  <c:v>16.253371133999998</c:v>
                </c:pt>
                <c:pt idx="65">
                  <c:v>16.282139123249998</c:v>
                </c:pt>
                <c:pt idx="66">
                  <c:v>16.489836658749997</c:v>
                </c:pt>
                <c:pt idx="67">
                  <c:v>16.460821945749998</c:v>
                </c:pt>
                <c:pt idx="68">
                  <c:v>16.518719785749997</c:v>
                </c:pt>
                <c:pt idx="69">
                  <c:v>16.493998066</c:v>
                </c:pt>
                <c:pt idx="70">
                  <c:v>16.441363665999997</c:v>
                </c:pt>
                <c:pt idx="71">
                  <c:v>15.97486388225</c:v>
                </c:pt>
                <c:pt idx="72">
                  <c:v>16.064473948249997</c:v>
                </c:pt>
                <c:pt idx="73">
                  <c:v>15.8890204655</c:v>
                </c:pt>
                <c:pt idx="74">
                  <c:v>15.777347813499999</c:v>
                </c:pt>
                <c:pt idx="75">
                  <c:v>15.771130374999998</c:v>
                </c:pt>
                <c:pt idx="76">
                  <c:v>15.877545069749999</c:v>
                </c:pt>
                <c:pt idx="77">
                  <c:v>15.860060579999999</c:v>
                </c:pt>
                <c:pt idx="78">
                  <c:v>15.8833841985</c:v>
                </c:pt>
                <c:pt idx="79">
                  <c:v>15.850515112249999</c:v>
                </c:pt>
                <c:pt idx="80">
                  <c:v>15.982567145999999</c:v>
                </c:pt>
                <c:pt idx="81">
                  <c:v>15.979491323249999</c:v>
                </c:pt>
                <c:pt idx="82">
                  <c:v>15.897875106749998</c:v>
                </c:pt>
                <c:pt idx="83">
                  <c:v>15.870313322499999</c:v>
                </c:pt>
                <c:pt idx="84">
                  <c:v>15.447017608749999</c:v>
                </c:pt>
                <c:pt idx="85">
                  <c:v>15.162726055750001</c:v>
                </c:pt>
                <c:pt idx="86">
                  <c:v>15.196006348249998</c:v>
                </c:pt>
                <c:pt idx="87">
                  <c:v>15.12832728225</c:v>
                </c:pt>
                <c:pt idx="88">
                  <c:v>15.216341867999999</c:v>
                </c:pt>
                <c:pt idx="89">
                  <c:v>15.272929330750001</c:v>
                </c:pt>
                <c:pt idx="90">
                  <c:v>15.29585819125</c:v>
                </c:pt>
                <c:pt idx="91">
                  <c:v>15.117104093</c:v>
                </c:pt>
                <c:pt idx="92">
                  <c:v>14.988089502749999</c:v>
                </c:pt>
                <c:pt idx="93">
                  <c:v>14.668116212749998</c:v>
                </c:pt>
                <c:pt idx="94">
                  <c:v>14.638306500999997</c:v>
                </c:pt>
                <c:pt idx="95">
                  <c:v>14.779920450749998</c:v>
                </c:pt>
                <c:pt idx="96">
                  <c:v>14.943092573499998</c:v>
                </c:pt>
                <c:pt idx="97">
                  <c:v>14.925679359499998</c:v>
                </c:pt>
                <c:pt idx="98">
                  <c:v>15.013052463499999</c:v>
                </c:pt>
                <c:pt idx="99">
                  <c:v>15.026693545500001</c:v>
                </c:pt>
                <c:pt idx="100">
                  <c:v>15.021863242749999</c:v>
                </c:pt>
                <c:pt idx="101">
                  <c:v>15.179947373499997</c:v>
                </c:pt>
                <c:pt idx="102">
                  <c:v>15.145290910749999</c:v>
                </c:pt>
                <c:pt idx="103">
                  <c:v>15.07322564475</c:v>
                </c:pt>
                <c:pt idx="104">
                  <c:v>15.048295580500001</c:v>
                </c:pt>
                <c:pt idx="105">
                  <c:v>14.988802260249999</c:v>
                </c:pt>
                <c:pt idx="106">
                  <c:v>14.883845977</c:v>
                </c:pt>
                <c:pt idx="107">
                  <c:v>14.847462448</c:v>
                </c:pt>
                <c:pt idx="108">
                  <c:v>14.751042806499999</c:v>
                </c:pt>
                <c:pt idx="109">
                  <c:v>14.793177740249998</c:v>
                </c:pt>
                <c:pt idx="110">
                  <c:v>14.693550689999999</c:v>
                </c:pt>
                <c:pt idx="111">
                  <c:v>14.485069121249998</c:v>
                </c:pt>
                <c:pt idx="112">
                  <c:v>14.69352327625</c:v>
                </c:pt>
                <c:pt idx="113">
                  <c:v>14.799702212749999</c:v>
                </c:pt>
                <c:pt idx="114">
                  <c:v>14.792218258999998</c:v>
                </c:pt>
                <c:pt idx="115">
                  <c:v>14.673045204999999</c:v>
                </c:pt>
                <c:pt idx="116">
                  <c:v>14.809483438749998</c:v>
                </c:pt>
                <c:pt idx="117">
                  <c:v>14.805947064999998</c:v>
                </c:pt>
                <c:pt idx="118">
                  <c:v>14.760895308249999</c:v>
                </c:pt>
                <c:pt idx="119">
                  <c:v>14.783698065499999</c:v>
                </c:pt>
                <c:pt idx="120">
                  <c:v>14.721468852999999</c:v>
                </c:pt>
                <c:pt idx="121">
                  <c:v>14.601604972500001</c:v>
                </c:pt>
                <c:pt idx="122">
                  <c:v>14.601604972500001</c:v>
                </c:pt>
                <c:pt idx="123">
                  <c:v>14.637544398749998</c:v>
                </c:pt>
                <c:pt idx="124">
                  <c:v>14.595732947250001</c:v>
                </c:pt>
                <c:pt idx="125">
                  <c:v>14.487448634750001</c:v>
                </c:pt>
                <c:pt idx="126">
                  <c:v>14.457913060499999</c:v>
                </c:pt>
                <c:pt idx="127">
                  <c:v>14.542857306249999</c:v>
                </c:pt>
                <c:pt idx="128">
                  <c:v>14.558395419749999</c:v>
                </c:pt>
                <c:pt idx="129">
                  <c:v>14.534402905749999</c:v>
                </c:pt>
                <c:pt idx="130">
                  <c:v>14.557183732</c:v>
                </c:pt>
                <c:pt idx="131">
                  <c:v>14.589367474499999</c:v>
                </c:pt>
                <c:pt idx="132">
                  <c:v>14.877189918499999</c:v>
                </c:pt>
                <c:pt idx="133">
                  <c:v>14.972271768999999</c:v>
                </c:pt>
                <c:pt idx="134">
                  <c:v>14.825624654749998</c:v>
                </c:pt>
                <c:pt idx="135">
                  <c:v>14.77955858925</c:v>
                </c:pt>
                <c:pt idx="136">
                  <c:v>14.997443074249999</c:v>
                </c:pt>
                <c:pt idx="137">
                  <c:v>14.94515957025</c:v>
                </c:pt>
                <c:pt idx="138">
                  <c:v>14.821638695500001</c:v>
                </c:pt>
                <c:pt idx="139">
                  <c:v>14.90027777875</c:v>
                </c:pt>
                <c:pt idx="140">
                  <c:v>14.95489693425</c:v>
                </c:pt>
                <c:pt idx="141">
                  <c:v>14.95620182875</c:v>
                </c:pt>
                <c:pt idx="142">
                  <c:v>14.930931833999997</c:v>
                </c:pt>
                <c:pt idx="143">
                  <c:v>14.952446145</c:v>
                </c:pt>
                <c:pt idx="144">
                  <c:v>15.05077926625</c:v>
                </c:pt>
                <c:pt idx="145">
                  <c:v>15.025635374749999</c:v>
                </c:pt>
                <c:pt idx="146">
                  <c:v>15.004746097250001</c:v>
                </c:pt>
                <c:pt idx="147">
                  <c:v>14.944161709749999</c:v>
                </c:pt>
                <c:pt idx="148">
                  <c:v>15.004746097250001</c:v>
                </c:pt>
                <c:pt idx="149">
                  <c:v>14.987014883749998</c:v>
                </c:pt>
                <c:pt idx="150">
                  <c:v>14.90446659975</c:v>
                </c:pt>
                <c:pt idx="151">
                  <c:v>14.862973147749999</c:v>
                </c:pt>
                <c:pt idx="152">
                  <c:v>14.70337029525</c:v>
                </c:pt>
                <c:pt idx="153">
                  <c:v>14.771120637000001</c:v>
                </c:pt>
                <c:pt idx="154">
                  <c:v>14.58349544925</c:v>
                </c:pt>
                <c:pt idx="155">
                  <c:v>14.515569659499999</c:v>
                </c:pt>
                <c:pt idx="156">
                  <c:v>14.31231863425</c:v>
                </c:pt>
                <c:pt idx="157">
                  <c:v>14.345110962</c:v>
                </c:pt>
                <c:pt idx="158">
                  <c:v>14.336842975</c:v>
                </c:pt>
                <c:pt idx="159">
                  <c:v>14.31168263525</c:v>
                </c:pt>
                <c:pt idx="160">
                  <c:v>14.291659632249999</c:v>
                </c:pt>
                <c:pt idx="161">
                  <c:v>14.214210305750001</c:v>
                </c:pt>
                <c:pt idx="162">
                  <c:v>13.902850416000001</c:v>
                </c:pt>
                <c:pt idx="163">
                  <c:v>13.93127847475</c:v>
                </c:pt>
                <c:pt idx="164">
                  <c:v>13.74713483325</c:v>
                </c:pt>
                <c:pt idx="165">
                  <c:v>13.643532789250001</c:v>
                </c:pt>
                <c:pt idx="166">
                  <c:v>13.548039732499999</c:v>
                </c:pt>
                <c:pt idx="167">
                  <c:v>13.41302701375</c:v>
                </c:pt>
                <c:pt idx="168">
                  <c:v>13.372745249500001</c:v>
                </c:pt>
                <c:pt idx="169">
                  <c:v>13.356181861749999</c:v>
                </c:pt>
                <c:pt idx="170">
                  <c:v>13.411129982249998</c:v>
                </c:pt>
                <c:pt idx="171">
                  <c:v>13.486643897999999</c:v>
                </c:pt>
                <c:pt idx="172">
                  <c:v>13.341351023</c:v>
                </c:pt>
                <c:pt idx="173">
                  <c:v>13.306705525749997</c:v>
                </c:pt>
                <c:pt idx="174">
                  <c:v>13.217407976500001</c:v>
                </c:pt>
                <c:pt idx="175">
                  <c:v>13.259279738249999</c:v>
                </c:pt>
                <c:pt idx="176">
                  <c:v>13.227293374749999</c:v>
                </c:pt>
                <c:pt idx="177">
                  <c:v>13.227293374749999</c:v>
                </c:pt>
                <c:pt idx="178">
                  <c:v>13.1837658225</c:v>
                </c:pt>
                <c:pt idx="179">
                  <c:v>13.19285073925</c:v>
                </c:pt>
                <c:pt idx="180">
                  <c:v>13.22169000425</c:v>
                </c:pt>
                <c:pt idx="181">
                  <c:v>13.2782445705</c:v>
                </c:pt>
                <c:pt idx="182">
                  <c:v>13.166363574</c:v>
                </c:pt>
                <c:pt idx="183">
                  <c:v>13.379434204499999</c:v>
                </c:pt>
                <c:pt idx="184">
                  <c:v>13.319743505249999</c:v>
                </c:pt>
                <c:pt idx="185">
                  <c:v>13.081123259749999</c:v>
                </c:pt>
                <c:pt idx="186">
                  <c:v>13.098481646249999</c:v>
                </c:pt>
                <c:pt idx="187">
                  <c:v>13.102697880999999</c:v>
                </c:pt>
                <c:pt idx="188">
                  <c:v>13.2307200935</c:v>
                </c:pt>
                <c:pt idx="189">
                  <c:v>13.259559358499999</c:v>
                </c:pt>
                <c:pt idx="190">
                  <c:v>13.13251855825</c:v>
                </c:pt>
                <c:pt idx="191">
                  <c:v>13.11808796025</c:v>
                </c:pt>
                <c:pt idx="192">
                  <c:v>13.1601899975</c:v>
                </c:pt>
                <c:pt idx="193">
                  <c:v>13.190010674750001</c:v>
                </c:pt>
                <c:pt idx="194">
                  <c:v>13.14001896025</c:v>
                </c:pt>
                <c:pt idx="195">
                  <c:v>13.158726103249998</c:v>
                </c:pt>
                <c:pt idx="196">
                  <c:v>13.262728387999999</c:v>
                </c:pt>
                <c:pt idx="197">
                  <c:v>13.25304036875</c:v>
                </c:pt>
                <c:pt idx="198">
                  <c:v>13.223674759750001</c:v>
                </c:pt>
                <c:pt idx="199">
                  <c:v>13.166994090249998</c:v>
                </c:pt>
                <c:pt idx="200">
                  <c:v>13.151565631749998</c:v>
                </c:pt>
                <c:pt idx="201">
                  <c:v>13.13233214475</c:v>
                </c:pt>
                <c:pt idx="202">
                  <c:v>13.169932844249999</c:v>
                </c:pt>
                <c:pt idx="203">
                  <c:v>13.125571914</c:v>
                </c:pt>
                <c:pt idx="204">
                  <c:v>13.11297803725</c:v>
                </c:pt>
                <c:pt idx="205">
                  <c:v>12.797127775249999</c:v>
                </c:pt>
                <c:pt idx="206">
                  <c:v>12.808773136249998</c:v>
                </c:pt>
                <c:pt idx="207">
                  <c:v>12.988366095250001</c:v>
                </c:pt>
                <c:pt idx="208">
                  <c:v>12.9642584435</c:v>
                </c:pt>
                <c:pt idx="209">
                  <c:v>12.974248014</c:v>
                </c:pt>
                <c:pt idx="210">
                  <c:v>13.05380819925</c:v>
                </c:pt>
                <c:pt idx="211">
                  <c:v>13.029278375749998</c:v>
                </c:pt>
                <c:pt idx="212">
                  <c:v>13.114255517999998</c:v>
                </c:pt>
                <c:pt idx="213">
                  <c:v>13.207950232749999</c:v>
                </c:pt>
                <c:pt idx="214">
                  <c:v>13.211629158000001</c:v>
                </c:pt>
                <c:pt idx="215">
                  <c:v>13.169072052499999</c:v>
                </c:pt>
                <c:pt idx="216">
                  <c:v>13.182252583499999</c:v>
                </c:pt>
                <c:pt idx="217">
                  <c:v>13.29365658075</c:v>
                </c:pt>
                <c:pt idx="218">
                  <c:v>13.316240027999999</c:v>
                </c:pt>
                <c:pt idx="219">
                  <c:v>13.335895686750002</c:v>
                </c:pt>
                <c:pt idx="220">
                  <c:v>13.303536496249999</c:v>
                </c:pt>
                <c:pt idx="221">
                  <c:v>13.2696695495</c:v>
                </c:pt>
                <c:pt idx="222">
                  <c:v>13.2880696585</c:v>
                </c:pt>
                <c:pt idx="223">
                  <c:v>13.22083469525</c:v>
                </c:pt>
                <c:pt idx="224">
                  <c:v>13.272268372999999</c:v>
                </c:pt>
                <c:pt idx="225">
                  <c:v>13.39957234525</c:v>
                </c:pt>
                <c:pt idx="226">
                  <c:v>13.152091975749999</c:v>
                </c:pt>
                <c:pt idx="227">
                  <c:v>13.131877076499999</c:v>
                </c:pt>
                <c:pt idx="228">
                  <c:v>13.112638106749998</c:v>
                </c:pt>
                <c:pt idx="229">
                  <c:v>13.1409784415</c:v>
                </c:pt>
                <c:pt idx="230">
                  <c:v>12.937184623999999</c:v>
                </c:pt>
                <c:pt idx="231">
                  <c:v>12.98678706325</c:v>
                </c:pt>
                <c:pt idx="232">
                  <c:v>12.9883825435</c:v>
                </c:pt>
                <c:pt idx="233">
                  <c:v>13.030676477</c:v>
                </c:pt>
                <c:pt idx="234">
                  <c:v>13.056319298749999</c:v>
                </c:pt>
                <c:pt idx="235">
                  <c:v>13.053808199250001</c:v>
                </c:pt>
                <c:pt idx="236">
                  <c:v>13.053808199250001</c:v>
                </c:pt>
                <c:pt idx="237">
                  <c:v>13.053808199250001</c:v>
                </c:pt>
                <c:pt idx="238">
                  <c:v>13.01601012075</c:v>
                </c:pt>
                <c:pt idx="239">
                  <c:v>12.928549292749999</c:v>
                </c:pt>
                <c:pt idx="240">
                  <c:v>12.902517195749999</c:v>
                </c:pt>
                <c:pt idx="241">
                  <c:v>12.834602371499999</c:v>
                </c:pt>
                <c:pt idx="242">
                  <c:v>12.888316873249998</c:v>
                </c:pt>
                <c:pt idx="243">
                  <c:v>12.896201067749999</c:v>
                </c:pt>
                <c:pt idx="244">
                  <c:v>12.898832787749999</c:v>
                </c:pt>
                <c:pt idx="245">
                  <c:v>12.892697590499999</c:v>
                </c:pt>
                <c:pt idx="246">
                  <c:v>12.868381594249998</c:v>
                </c:pt>
                <c:pt idx="247">
                  <c:v>12.881841745500001</c:v>
                </c:pt>
                <c:pt idx="248">
                  <c:v>12.962827445749999</c:v>
                </c:pt>
                <c:pt idx="249">
                  <c:v>12.998706561750001</c:v>
                </c:pt>
                <c:pt idx="250">
                  <c:v>12.980564141999999</c:v>
                </c:pt>
                <c:pt idx="251">
                  <c:v>12.950611878750001</c:v>
                </c:pt>
                <c:pt idx="252">
                  <c:v>12.927491121999999</c:v>
                </c:pt>
                <c:pt idx="253">
                  <c:v>12.891299489250001</c:v>
                </c:pt>
                <c:pt idx="254">
                  <c:v>12.453167453999999</c:v>
                </c:pt>
                <c:pt idx="255">
                  <c:v>12.515467942249998</c:v>
                </c:pt>
                <c:pt idx="256">
                  <c:v>12.517863904</c:v>
                </c:pt>
                <c:pt idx="257">
                  <c:v>12.483733785249999</c:v>
                </c:pt>
                <c:pt idx="258">
                  <c:v>12.472510595999999</c:v>
                </c:pt>
                <c:pt idx="259">
                  <c:v>12.446906153499999</c:v>
                </c:pt>
                <c:pt idx="260">
                  <c:v>12.382768943999999</c:v>
                </c:pt>
                <c:pt idx="261">
                  <c:v>12.206142152750001</c:v>
                </c:pt>
                <c:pt idx="262">
                  <c:v>12.157691090999998</c:v>
                </c:pt>
                <c:pt idx="263">
                  <c:v>12.17569095925</c:v>
                </c:pt>
                <c:pt idx="264">
                  <c:v>12.190949452499998</c:v>
                </c:pt>
                <c:pt idx="265">
                  <c:v>12.20360912225</c:v>
                </c:pt>
                <c:pt idx="266">
                  <c:v>12.190127039999998</c:v>
                </c:pt>
                <c:pt idx="267">
                  <c:v>12.185203530500001</c:v>
                </c:pt>
                <c:pt idx="268">
                  <c:v>12.224887675</c:v>
                </c:pt>
                <c:pt idx="269">
                  <c:v>12.247394363750001</c:v>
                </c:pt>
                <c:pt idx="270">
                  <c:v>12.247059916000001</c:v>
                </c:pt>
                <c:pt idx="271">
                  <c:v>12.272477944999999</c:v>
                </c:pt>
                <c:pt idx="272">
                  <c:v>12.3387643925</c:v>
                </c:pt>
                <c:pt idx="273">
                  <c:v>12.31558880825</c:v>
                </c:pt>
                <c:pt idx="274">
                  <c:v>12.354269609499999</c:v>
                </c:pt>
                <c:pt idx="275">
                  <c:v>12.36947327525</c:v>
                </c:pt>
                <c:pt idx="276">
                  <c:v>12.352410957249999</c:v>
                </c:pt>
                <c:pt idx="277">
                  <c:v>12.344998279249999</c:v>
                </c:pt>
                <c:pt idx="278">
                  <c:v>12.3394442535</c:v>
                </c:pt>
                <c:pt idx="279">
                  <c:v>12.331198197500001</c:v>
                </c:pt>
                <c:pt idx="280">
                  <c:v>12.308548957249998</c:v>
                </c:pt>
                <c:pt idx="281">
                  <c:v>12.28498409775</c:v>
                </c:pt>
                <c:pt idx="282">
                  <c:v>12.313576638999999</c:v>
                </c:pt>
                <c:pt idx="283">
                  <c:v>12.139746050249999</c:v>
                </c:pt>
                <c:pt idx="284">
                  <c:v>12.130140272249999</c:v>
                </c:pt>
                <c:pt idx="285">
                  <c:v>12.106120344499997</c:v>
                </c:pt>
                <c:pt idx="286">
                  <c:v>12.201470849750001</c:v>
                </c:pt>
                <c:pt idx="287">
                  <c:v>12.190127039999998</c:v>
                </c:pt>
                <c:pt idx="288">
                  <c:v>12.074419084000001</c:v>
                </c:pt>
                <c:pt idx="289">
                  <c:v>12.092391538499998</c:v>
                </c:pt>
                <c:pt idx="290">
                  <c:v>12.143660733749998</c:v>
                </c:pt>
                <c:pt idx="291">
                  <c:v>12.049028468749999</c:v>
                </c:pt>
                <c:pt idx="292">
                  <c:v>11.98584525775</c:v>
                </c:pt>
                <c:pt idx="293">
                  <c:v>12.00129564725</c:v>
                </c:pt>
                <c:pt idx="294">
                  <c:v>12.039932586499999</c:v>
                </c:pt>
                <c:pt idx="295">
                  <c:v>11.926181972250001</c:v>
                </c:pt>
                <c:pt idx="296">
                  <c:v>12.042438203249999</c:v>
                </c:pt>
                <c:pt idx="297">
                  <c:v>12.074227187749999</c:v>
                </c:pt>
                <c:pt idx="298">
                  <c:v>11.9925396955</c:v>
                </c:pt>
                <c:pt idx="299">
                  <c:v>11.98049409375</c:v>
                </c:pt>
                <c:pt idx="300">
                  <c:v>11.968311423249999</c:v>
                </c:pt>
                <c:pt idx="301">
                  <c:v>11.910819306749998</c:v>
                </c:pt>
                <c:pt idx="302">
                  <c:v>11.891887370999999</c:v>
                </c:pt>
                <c:pt idx="303">
                  <c:v>11.867905822500001</c:v>
                </c:pt>
                <c:pt idx="304">
                  <c:v>11.925787214250001</c:v>
                </c:pt>
                <c:pt idx="305">
                  <c:v>11.921598393250001</c:v>
                </c:pt>
                <c:pt idx="306">
                  <c:v>11.926911177999999</c:v>
                </c:pt>
                <c:pt idx="307">
                  <c:v>11.940623535749999</c:v>
                </c:pt>
                <c:pt idx="308">
                  <c:v>11.904876005750001</c:v>
                </c:pt>
                <c:pt idx="309">
                  <c:v>11.916285608499999</c:v>
                </c:pt>
                <c:pt idx="310">
                  <c:v>11.83639645825</c:v>
                </c:pt>
                <c:pt idx="311">
                  <c:v>11.871738264749998</c:v>
                </c:pt>
                <c:pt idx="312">
                  <c:v>11.914355680500002</c:v>
                </c:pt>
                <c:pt idx="313">
                  <c:v>11.948869591749999</c:v>
                </c:pt>
                <c:pt idx="314">
                  <c:v>12.308050027</c:v>
                </c:pt>
                <c:pt idx="315">
                  <c:v>12.30737564875</c:v>
                </c:pt>
                <c:pt idx="316">
                  <c:v>12.308214509499999</c:v>
                </c:pt>
                <c:pt idx="317">
                  <c:v>12.332376988750001</c:v>
                </c:pt>
                <c:pt idx="318">
                  <c:v>12.332207023499999</c:v>
                </c:pt>
                <c:pt idx="319">
                  <c:v>12.339943183749998</c:v>
                </c:pt>
                <c:pt idx="320">
                  <c:v>12.240266788749999</c:v>
                </c:pt>
                <c:pt idx="321">
                  <c:v>12.20262771</c:v>
                </c:pt>
                <c:pt idx="322">
                  <c:v>12.186678390249998</c:v>
                </c:pt>
                <c:pt idx="323">
                  <c:v>12.186513907750001</c:v>
                </c:pt>
                <c:pt idx="324">
                  <c:v>12.261150583499999</c:v>
                </c:pt>
                <c:pt idx="325">
                  <c:v>12.2365001395</c:v>
                </c:pt>
                <c:pt idx="326">
                  <c:v>12.35415447175</c:v>
                </c:pt>
                <c:pt idx="327">
                  <c:v>12.362526631</c:v>
                </c:pt>
                <c:pt idx="328">
                  <c:v>12.3228644175</c:v>
                </c:pt>
                <c:pt idx="329">
                  <c:v>12.345831657249999</c:v>
                </c:pt>
                <c:pt idx="330">
                  <c:v>12.322201004749999</c:v>
                </c:pt>
                <c:pt idx="331">
                  <c:v>12.317217185000001</c:v>
                </c:pt>
                <c:pt idx="332">
                  <c:v>12.223484091000001</c:v>
                </c:pt>
                <c:pt idx="333">
                  <c:v>12.214826828750001</c:v>
                </c:pt>
                <c:pt idx="334">
                  <c:v>12.175608717999999</c:v>
                </c:pt>
                <c:pt idx="335">
                  <c:v>12.13117102925</c:v>
                </c:pt>
                <c:pt idx="336">
                  <c:v>12.154724923249999</c:v>
                </c:pt>
                <c:pt idx="337">
                  <c:v>12.1376132605</c:v>
                </c:pt>
                <c:pt idx="338">
                  <c:v>12.213450658499999</c:v>
                </c:pt>
                <c:pt idx="339">
                  <c:v>12.191837658000001</c:v>
                </c:pt>
                <c:pt idx="340">
                  <c:v>12.163996253499999</c:v>
                </c:pt>
                <c:pt idx="341">
                  <c:v>12.27975355425</c:v>
                </c:pt>
                <c:pt idx="342">
                  <c:v>12.286831784500002</c:v>
                </c:pt>
                <c:pt idx="343">
                  <c:v>12.328829649500001</c:v>
                </c:pt>
                <c:pt idx="344">
                  <c:v>12.305478617249998</c:v>
                </c:pt>
                <c:pt idx="345">
                  <c:v>12.255602040499999</c:v>
                </c:pt>
                <c:pt idx="346">
                  <c:v>12.298213973499998</c:v>
                </c:pt>
                <c:pt idx="347">
                  <c:v>12.29342753275</c:v>
                </c:pt>
                <c:pt idx="348">
                  <c:v>12.235798347500001</c:v>
                </c:pt>
                <c:pt idx="349">
                  <c:v>12.174172237499999</c:v>
                </c:pt>
                <c:pt idx="350">
                  <c:v>12.170783898</c:v>
                </c:pt>
                <c:pt idx="351">
                  <c:v>12.216378446999999</c:v>
                </c:pt>
                <c:pt idx="352">
                  <c:v>12.193131587</c:v>
                </c:pt>
                <c:pt idx="353">
                  <c:v>12.232854110749999</c:v>
                </c:pt>
                <c:pt idx="354">
                  <c:v>12.229427391999998</c:v>
                </c:pt>
                <c:pt idx="355">
                  <c:v>12.302671449249999</c:v>
                </c:pt>
                <c:pt idx="356">
                  <c:v>12.280411484249999</c:v>
                </c:pt>
                <c:pt idx="357">
                  <c:v>12.3167237375</c:v>
                </c:pt>
                <c:pt idx="358">
                  <c:v>12.223878849</c:v>
                </c:pt>
                <c:pt idx="359">
                  <c:v>12.24872118925</c:v>
                </c:pt>
                <c:pt idx="360">
                  <c:v>12.198488233749998</c:v>
                </c:pt>
                <c:pt idx="361">
                  <c:v>12.243973127749998</c:v>
                </c:pt>
                <c:pt idx="362">
                  <c:v>12.230079839250001</c:v>
                </c:pt>
                <c:pt idx="363">
                  <c:v>12.244954539999998</c:v>
                </c:pt>
                <c:pt idx="364">
                  <c:v>12.303663826999999</c:v>
                </c:pt>
                <c:pt idx="365">
                  <c:v>12.32700389375</c:v>
                </c:pt>
                <c:pt idx="366">
                  <c:v>12.32700389375</c:v>
                </c:pt>
                <c:pt idx="367">
                  <c:v>12.24004747875</c:v>
                </c:pt>
                <c:pt idx="368">
                  <c:v>12.30746337275</c:v>
                </c:pt>
                <c:pt idx="369">
                  <c:v>12.375794885999998</c:v>
                </c:pt>
                <c:pt idx="370">
                  <c:v>12.337130533</c:v>
                </c:pt>
                <c:pt idx="371">
                  <c:v>12.380641637</c:v>
                </c:pt>
                <c:pt idx="372">
                  <c:v>12.3681080705</c:v>
                </c:pt>
                <c:pt idx="373">
                  <c:v>12.37061368725</c:v>
                </c:pt>
                <c:pt idx="374">
                  <c:v>12.38683166175</c:v>
                </c:pt>
                <c:pt idx="375">
                  <c:v>12.383986114499999</c:v>
                </c:pt>
                <c:pt idx="376">
                  <c:v>12.443704227499998</c:v>
                </c:pt>
                <c:pt idx="377">
                  <c:v>12.418401336249998</c:v>
                </c:pt>
                <c:pt idx="378">
                  <c:v>12.43356662275</c:v>
                </c:pt>
                <c:pt idx="379">
                  <c:v>12.684895882749998</c:v>
                </c:pt>
                <c:pt idx="380">
                  <c:v>12.6629703655</c:v>
                </c:pt>
                <c:pt idx="381">
                  <c:v>12.667932254249999</c:v>
                </c:pt>
                <c:pt idx="382">
                  <c:v>12.650338109500002</c:v>
                </c:pt>
                <c:pt idx="383">
                  <c:v>12.569818443000001</c:v>
                </c:pt>
                <c:pt idx="384">
                  <c:v>12.510813087499999</c:v>
                </c:pt>
                <c:pt idx="385">
                  <c:v>12.536061151250001</c:v>
                </c:pt>
                <c:pt idx="386">
                  <c:v>12.515489873249999</c:v>
                </c:pt>
                <c:pt idx="387">
                  <c:v>12.517831007500002</c:v>
                </c:pt>
                <c:pt idx="388">
                  <c:v>12.521498967249999</c:v>
                </c:pt>
                <c:pt idx="389">
                  <c:v>12.546286479999997</c:v>
                </c:pt>
                <c:pt idx="390">
                  <c:v>12.665881705750001</c:v>
                </c:pt>
                <c:pt idx="391">
                  <c:v>12.643177637999999</c:v>
                </c:pt>
                <c:pt idx="392">
                  <c:v>12.718428381749998</c:v>
                </c:pt>
                <c:pt idx="393">
                  <c:v>12.7086087765</c:v>
                </c:pt>
                <c:pt idx="394">
                  <c:v>12.742442826750001</c:v>
                </c:pt>
                <c:pt idx="395">
                  <c:v>12.74226737875</c:v>
                </c:pt>
                <c:pt idx="396">
                  <c:v>12.823258561749999</c:v>
                </c:pt>
                <c:pt idx="397">
                  <c:v>12.7992934615</c:v>
                </c:pt>
                <c:pt idx="398">
                  <c:v>13.583118366999999</c:v>
                </c:pt>
                <c:pt idx="399">
                  <c:v>14.24704101275</c:v>
                </c:pt>
                <c:pt idx="400">
                  <c:v>15.181449647000001</c:v>
                </c:pt>
                <c:pt idx="401">
                  <c:v>15.656453175999999</c:v>
                </c:pt>
                <c:pt idx="402">
                  <c:v>15.687485541000001</c:v>
                </c:pt>
                <c:pt idx="403">
                  <c:v>15.72574965325</c:v>
                </c:pt>
                <c:pt idx="404">
                  <c:v>15.675703111249998</c:v>
                </c:pt>
                <c:pt idx="405">
                  <c:v>15.68190958425</c:v>
                </c:pt>
                <c:pt idx="406">
                  <c:v>15.653251249999999</c:v>
                </c:pt>
                <c:pt idx="407">
                  <c:v>15.578444608999998</c:v>
                </c:pt>
                <c:pt idx="408">
                  <c:v>15.53647415775</c:v>
                </c:pt>
                <c:pt idx="409">
                  <c:v>15.59371406775</c:v>
                </c:pt>
                <c:pt idx="410">
                  <c:v>15.624587433</c:v>
                </c:pt>
                <c:pt idx="411">
                  <c:v>16.764522433749999</c:v>
                </c:pt>
                <c:pt idx="412">
                  <c:v>16.697210712</c:v>
                </c:pt>
                <c:pt idx="413">
                  <c:v>16.695384956249999</c:v>
                </c:pt>
                <c:pt idx="414">
                  <c:v>16.634965051250003</c:v>
                </c:pt>
                <c:pt idx="415">
                  <c:v>16.919728120750001</c:v>
                </c:pt>
                <c:pt idx="416">
                  <c:v>16.832837498749999</c:v>
                </c:pt>
                <c:pt idx="417">
                  <c:v>16.871858230499999</c:v>
                </c:pt>
                <c:pt idx="418">
                  <c:v>16.956802476249997</c:v>
                </c:pt>
                <c:pt idx="419">
                  <c:v>16.894710332499997</c:v>
                </c:pt>
                <c:pt idx="420">
                  <c:v>17.30360834475</c:v>
                </c:pt>
                <c:pt idx="421">
                  <c:v>17.304798101500001</c:v>
                </c:pt>
                <c:pt idx="422">
                  <c:v>17.304798101500001</c:v>
                </c:pt>
                <c:pt idx="423">
                  <c:v>17.365048041249999</c:v>
                </c:pt>
                <c:pt idx="424">
                  <c:v>17.572915541999997</c:v>
                </c:pt>
                <c:pt idx="425">
                  <c:v>17.645912875499999</c:v>
                </c:pt>
                <c:pt idx="426">
                  <c:v>17.751039124000002</c:v>
                </c:pt>
                <c:pt idx="427">
                  <c:v>18.052080478250002</c:v>
                </c:pt>
                <c:pt idx="428">
                  <c:v>18.027890585249999</c:v>
                </c:pt>
                <c:pt idx="429">
                  <c:v>18.424699133750003</c:v>
                </c:pt>
                <c:pt idx="430">
                  <c:v>18.636843179499998</c:v>
                </c:pt>
                <c:pt idx="431">
                  <c:v>18.862502203999998</c:v>
                </c:pt>
                <c:pt idx="432">
                  <c:v>19.106007579749999</c:v>
                </c:pt>
                <c:pt idx="433">
                  <c:v>19.19783267675</c:v>
                </c:pt>
                <c:pt idx="434">
                  <c:v>19.288413189499995</c:v>
                </c:pt>
                <c:pt idx="435">
                  <c:v>19.452424173000001</c:v>
                </c:pt>
                <c:pt idx="436">
                  <c:v>19.574015119749998</c:v>
                </c:pt>
                <c:pt idx="437">
                  <c:v>19.689536662249996</c:v>
                </c:pt>
                <c:pt idx="438">
                  <c:v>19.771607946999996</c:v>
                </c:pt>
                <c:pt idx="439">
                  <c:v>19.687924733749998</c:v>
                </c:pt>
                <c:pt idx="440">
                  <c:v>19.719159960500001</c:v>
                </c:pt>
                <c:pt idx="441">
                  <c:v>19.719159960500001</c:v>
                </c:pt>
                <c:pt idx="442">
                  <c:v>19.635646712499998</c:v>
                </c:pt>
                <c:pt idx="443">
                  <c:v>19.559738038750002</c:v>
                </c:pt>
                <c:pt idx="444">
                  <c:v>19.503123162249995</c:v>
                </c:pt>
                <c:pt idx="445">
                  <c:v>19.767737125499998</c:v>
                </c:pt>
                <c:pt idx="446">
                  <c:v>19.77123512</c:v>
                </c:pt>
                <c:pt idx="447">
                  <c:v>21.319103168999998</c:v>
                </c:pt>
                <c:pt idx="448">
                  <c:v>23.375978762499997</c:v>
                </c:pt>
                <c:pt idx="449">
                  <c:v>24.969304291749999</c:v>
                </c:pt>
                <c:pt idx="450">
                  <c:v>25.139214714249999</c:v>
                </c:pt>
                <c:pt idx="451">
                  <c:v>25.946461927749997</c:v>
                </c:pt>
                <c:pt idx="452">
                  <c:v>27.594817818749998</c:v>
                </c:pt>
                <c:pt idx="453">
                  <c:v>28.904789345249995</c:v>
                </c:pt>
                <c:pt idx="454">
                  <c:v>28.862895652499997</c:v>
                </c:pt>
                <c:pt idx="455">
                  <c:v>29.662461533249999</c:v>
                </c:pt>
                <c:pt idx="456">
                  <c:v>29.853009026749998</c:v>
                </c:pt>
                <c:pt idx="457">
                  <c:v>29.949609599000002</c:v>
                </c:pt>
                <c:pt idx="458">
                  <c:v>31.300690785</c:v>
                </c:pt>
                <c:pt idx="459">
                  <c:v>31.975748895999999</c:v>
                </c:pt>
                <c:pt idx="460">
                  <c:v>32.931468979499996</c:v>
                </c:pt>
                <c:pt idx="461">
                  <c:v>34.427272834499995</c:v>
                </c:pt>
                <c:pt idx="462">
                  <c:v>34.573580018249999</c:v>
                </c:pt>
                <c:pt idx="463">
                  <c:v>34.759900311499997</c:v>
                </c:pt>
                <c:pt idx="464">
                  <c:v>34.534279666249994</c:v>
                </c:pt>
                <c:pt idx="465">
                  <c:v>34.750354843749996</c:v>
                </c:pt>
                <c:pt idx="466">
                  <c:v>34.785592477999998</c:v>
                </c:pt>
                <c:pt idx="467">
                  <c:v>34.796557978000003</c:v>
                </c:pt>
                <c:pt idx="468">
                  <c:v>34.816120429999998</c:v>
                </c:pt>
                <c:pt idx="469">
                  <c:v>35.063403420500002</c:v>
                </c:pt>
                <c:pt idx="470">
                  <c:v>35.179681582500002</c:v>
                </c:pt>
                <c:pt idx="471">
                  <c:v>35.278272392999995</c:v>
                </c:pt>
                <c:pt idx="472">
                  <c:v>36.059915164000003</c:v>
                </c:pt>
                <c:pt idx="473">
                  <c:v>35.784121873499998</c:v>
                </c:pt>
                <c:pt idx="474">
                  <c:v>35.717999908499998</c:v>
                </c:pt>
                <c:pt idx="475">
                  <c:v>35.656922073499999</c:v>
                </c:pt>
                <c:pt idx="476">
                  <c:v>35.585048703749997</c:v>
                </c:pt>
                <c:pt idx="477">
                  <c:v>35.577877266750001</c:v>
                </c:pt>
                <c:pt idx="478">
                  <c:v>35.656922073499999</c:v>
                </c:pt>
                <c:pt idx="479">
                  <c:v>35.590789142999995</c:v>
                </c:pt>
                <c:pt idx="480">
                  <c:v>34.919174199000004</c:v>
                </c:pt>
                <c:pt idx="481">
                  <c:v>34.978958104999997</c:v>
                </c:pt>
                <c:pt idx="482">
                  <c:v>35.311443030500001</c:v>
                </c:pt>
                <c:pt idx="483">
                  <c:v>35.354411342249996</c:v>
                </c:pt>
                <c:pt idx="484">
                  <c:v>35.513317885500001</c:v>
                </c:pt>
                <c:pt idx="485">
                  <c:v>35.513317885500001</c:v>
                </c:pt>
                <c:pt idx="486">
                  <c:v>35.515247813499997</c:v>
                </c:pt>
                <c:pt idx="487">
                  <c:v>35.544690181</c:v>
                </c:pt>
                <c:pt idx="488">
                  <c:v>35.670256121499996</c:v>
                </c:pt>
                <c:pt idx="489">
                  <c:v>35.814847204499998</c:v>
                </c:pt>
                <c:pt idx="490">
                  <c:v>35.700444142999999</c:v>
                </c:pt>
                <c:pt idx="491">
                  <c:v>35.781523049999997</c:v>
                </c:pt>
                <c:pt idx="492">
                  <c:v>35.714584155250002</c:v>
                </c:pt>
                <c:pt idx="493">
                  <c:v>35.714584155250002</c:v>
                </c:pt>
                <c:pt idx="494">
                  <c:v>35.714584155250002</c:v>
                </c:pt>
                <c:pt idx="495">
                  <c:v>35.570311071749998</c:v>
                </c:pt>
                <c:pt idx="496">
                  <c:v>35.412336595999996</c:v>
                </c:pt>
                <c:pt idx="497">
                  <c:v>35.358232819000001</c:v>
                </c:pt>
                <c:pt idx="498">
                  <c:v>35.501749283000002</c:v>
                </c:pt>
                <c:pt idx="499">
                  <c:v>35.014552117999997</c:v>
                </c:pt>
                <c:pt idx="500">
                  <c:v>34.881452879000001</c:v>
                </c:pt>
                <c:pt idx="501">
                  <c:v>34.841949665249999</c:v>
                </c:pt>
                <c:pt idx="502">
                  <c:v>34.859132603749998</c:v>
                </c:pt>
                <c:pt idx="503">
                  <c:v>33.973016031499995</c:v>
                </c:pt>
                <c:pt idx="504">
                  <c:v>34.019959337000003</c:v>
                </c:pt>
                <c:pt idx="505">
                  <c:v>34.018150029499999</c:v>
                </c:pt>
                <c:pt idx="506">
                  <c:v>33.6896236495</c:v>
                </c:pt>
                <c:pt idx="507">
                  <c:v>32.829100554249997</c:v>
                </c:pt>
                <c:pt idx="508">
                  <c:v>32.455198935249996</c:v>
                </c:pt>
                <c:pt idx="509">
                  <c:v>32.589849792499997</c:v>
                </c:pt>
                <c:pt idx="510">
                  <c:v>32.626726769000001</c:v>
                </c:pt>
                <c:pt idx="511">
                  <c:v>32.695935522249997</c:v>
                </c:pt>
                <c:pt idx="512">
                  <c:v>32.656722894249995</c:v>
                </c:pt>
                <c:pt idx="513">
                  <c:v>31.825450270249998</c:v>
                </c:pt>
                <c:pt idx="514">
                  <c:v>31.305323708750002</c:v>
                </c:pt>
                <c:pt idx="515">
                  <c:v>31.155244392999997</c:v>
                </c:pt>
                <c:pt idx="516">
                  <c:v>30.95296929725</c:v>
                </c:pt>
                <c:pt idx="517">
                  <c:v>30.825561152749998</c:v>
                </c:pt>
                <c:pt idx="518">
                  <c:v>30.649663567250002</c:v>
                </c:pt>
                <c:pt idx="519">
                  <c:v>30.437250866749999</c:v>
                </c:pt>
                <c:pt idx="520">
                  <c:v>30.215232388250001</c:v>
                </c:pt>
                <c:pt idx="521">
                  <c:v>29.827728066500001</c:v>
                </c:pt>
                <c:pt idx="522">
                  <c:v>29.633786750750001</c:v>
                </c:pt>
                <c:pt idx="523">
                  <c:v>29.633786750750001</c:v>
                </c:pt>
                <c:pt idx="524">
                  <c:v>29.762867133999997</c:v>
                </c:pt>
                <c:pt idx="525">
                  <c:v>29.786245579999996</c:v>
                </c:pt>
                <c:pt idx="526">
                  <c:v>29.453645516749997</c:v>
                </c:pt>
                <c:pt idx="527">
                  <c:v>29.435952682500002</c:v>
                </c:pt>
                <c:pt idx="528">
                  <c:v>29.459813610499999</c:v>
                </c:pt>
                <c:pt idx="529">
                  <c:v>29.551759327999996</c:v>
                </c:pt>
                <c:pt idx="530">
                  <c:v>29.521171065749996</c:v>
                </c:pt>
                <c:pt idx="531">
                  <c:v>29.664967149999999</c:v>
                </c:pt>
                <c:pt idx="532">
                  <c:v>29.539752105499996</c:v>
                </c:pt>
                <c:pt idx="533">
                  <c:v>29.554857081749997</c:v>
                </c:pt>
                <c:pt idx="534">
                  <c:v>29.592896401250002</c:v>
                </c:pt>
                <c:pt idx="535">
                  <c:v>29.655986405499995</c:v>
                </c:pt>
                <c:pt idx="536">
                  <c:v>29.615452434750001</c:v>
                </c:pt>
                <c:pt idx="537">
                  <c:v>29.517305727</c:v>
                </c:pt>
                <c:pt idx="538">
                  <c:v>29.588236063749999</c:v>
                </c:pt>
                <c:pt idx="539">
                  <c:v>30.047010652749996</c:v>
                </c:pt>
                <c:pt idx="540">
                  <c:v>29.9556735205</c:v>
                </c:pt>
                <c:pt idx="541">
                  <c:v>29.920392024249999</c:v>
                </c:pt>
                <c:pt idx="542">
                  <c:v>29.870350964999997</c:v>
                </c:pt>
                <c:pt idx="543">
                  <c:v>29.749088983249997</c:v>
                </c:pt>
                <c:pt idx="544">
                  <c:v>29.558700489499998</c:v>
                </c:pt>
                <c:pt idx="545">
                  <c:v>29.53426387275</c:v>
                </c:pt>
                <c:pt idx="546">
                  <c:v>29.544571442750001</c:v>
                </c:pt>
                <c:pt idx="547">
                  <c:v>29.595056604749999</c:v>
                </c:pt>
                <c:pt idx="548">
                  <c:v>29.607705308999996</c:v>
                </c:pt>
                <c:pt idx="549">
                  <c:v>29.669177901999998</c:v>
                </c:pt>
                <c:pt idx="550">
                  <c:v>29.52244306375</c:v>
                </c:pt>
                <c:pt idx="551">
                  <c:v>29.466513531</c:v>
                </c:pt>
                <c:pt idx="552">
                  <c:v>29.506828191750003</c:v>
                </c:pt>
                <c:pt idx="553">
                  <c:v>29.471453488750001</c:v>
                </c:pt>
                <c:pt idx="554">
                  <c:v>29.4187368475</c:v>
                </c:pt>
                <c:pt idx="555">
                  <c:v>29.52244306375</c:v>
                </c:pt>
                <c:pt idx="556">
                  <c:v>29.531599256249997</c:v>
                </c:pt>
                <c:pt idx="557">
                  <c:v>29.466135221249999</c:v>
                </c:pt>
                <c:pt idx="558">
                  <c:v>29.311247533749999</c:v>
                </c:pt>
                <c:pt idx="559">
                  <c:v>29.353398915749995</c:v>
                </c:pt>
                <c:pt idx="560">
                  <c:v>29.402091218499994</c:v>
                </c:pt>
                <c:pt idx="561">
                  <c:v>28.736463437499999</c:v>
                </c:pt>
                <c:pt idx="562">
                  <c:v>28.800792543250001</c:v>
                </c:pt>
                <c:pt idx="563">
                  <c:v>28.681498868749998</c:v>
                </c:pt>
                <c:pt idx="564">
                  <c:v>28.792003695000002</c:v>
                </c:pt>
                <c:pt idx="565">
                  <c:v>28.7317263415</c:v>
                </c:pt>
                <c:pt idx="566">
                  <c:v>28.631457809499995</c:v>
                </c:pt>
                <c:pt idx="567">
                  <c:v>28.700770734999999</c:v>
                </c:pt>
                <c:pt idx="568">
                  <c:v>28.529007142999998</c:v>
                </c:pt>
                <c:pt idx="569">
                  <c:v>28.461596731749999</c:v>
                </c:pt>
                <c:pt idx="570">
                  <c:v>28.40197730825</c:v>
                </c:pt>
                <c:pt idx="571">
                  <c:v>28.390935049749999</c:v>
                </c:pt>
                <c:pt idx="572">
                  <c:v>28.561393747250001</c:v>
                </c:pt>
                <c:pt idx="573">
                  <c:v>28.603961818249999</c:v>
                </c:pt>
                <c:pt idx="574">
                  <c:v>28.913320504249999</c:v>
                </c:pt>
                <c:pt idx="575">
                  <c:v>29.005173015</c:v>
                </c:pt>
                <c:pt idx="576">
                  <c:v>28.877183699</c:v>
                </c:pt>
                <c:pt idx="577">
                  <c:v>28.767490319749996</c:v>
                </c:pt>
                <c:pt idx="578">
                  <c:v>28.84996184525</c:v>
                </c:pt>
                <c:pt idx="579">
                  <c:v>28.884925341999999</c:v>
                </c:pt>
                <c:pt idx="580">
                  <c:v>28.989574591250001</c:v>
                </c:pt>
                <c:pt idx="581">
                  <c:v>28.907415582500001</c:v>
                </c:pt>
                <c:pt idx="582">
                  <c:v>28.859523761249996</c:v>
                </c:pt>
                <c:pt idx="583">
                  <c:v>28.871295225499999</c:v>
                </c:pt>
                <c:pt idx="584">
                  <c:v>29.093796186000002</c:v>
                </c:pt>
                <c:pt idx="585">
                  <c:v>29.070856359999997</c:v>
                </c:pt>
                <c:pt idx="586">
                  <c:v>29.08934967575</c:v>
                </c:pt>
                <c:pt idx="587">
                  <c:v>28.948289483750003</c:v>
                </c:pt>
                <c:pt idx="588">
                  <c:v>29.460455092250001</c:v>
                </c:pt>
                <c:pt idx="589">
                  <c:v>29.800966763750001</c:v>
                </c:pt>
                <c:pt idx="590">
                  <c:v>29.991859670499998</c:v>
                </c:pt>
                <c:pt idx="591">
                  <c:v>29.943518263750001</c:v>
                </c:pt>
                <c:pt idx="592">
                  <c:v>30.119574848999999</c:v>
                </c:pt>
                <c:pt idx="593">
                  <c:v>30.066584070249995</c:v>
                </c:pt>
                <c:pt idx="594">
                  <c:v>30.072373854249999</c:v>
                </c:pt>
                <c:pt idx="595">
                  <c:v>30.836850134999999</c:v>
                </c:pt>
                <c:pt idx="596">
                  <c:v>30.746631483749997</c:v>
                </c:pt>
                <c:pt idx="597">
                  <c:v>30.868425292250002</c:v>
                </c:pt>
                <c:pt idx="598">
                  <c:v>30.989095137</c:v>
                </c:pt>
                <c:pt idx="599">
                  <c:v>30.899978518499999</c:v>
                </c:pt>
                <c:pt idx="600">
                  <c:v>31.031246519</c:v>
                </c:pt>
                <c:pt idx="601">
                  <c:v>30.880246101250002</c:v>
                </c:pt>
                <c:pt idx="602">
                  <c:v>30.793333548249997</c:v>
                </c:pt>
                <c:pt idx="603">
                  <c:v>30.671462981249999</c:v>
                </c:pt>
                <c:pt idx="604">
                  <c:v>30.626400258999997</c:v>
                </c:pt>
                <c:pt idx="605">
                  <c:v>30.8090306615</c:v>
                </c:pt>
                <c:pt idx="606">
                  <c:v>30.68196793025</c:v>
                </c:pt>
                <c:pt idx="607">
                  <c:v>30.762383424500001</c:v>
                </c:pt>
                <c:pt idx="608">
                  <c:v>30.923691412249994</c:v>
                </c:pt>
                <c:pt idx="609">
                  <c:v>31.004984146499996</c:v>
                </c:pt>
                <c:pt idx="610">
                  <c:v>30.966116931749998</c:v>
                </c:pt>
                <c:pt idx="611">
                  <c:v>30.927474509749999</c:v>
                </c:pt>
                <c:pt idx="612">
                  <c:v>31.224074836500002</c:v>
                </c:pt>
                <c:pt idx="613">
                  <c:v>31.719967643</c:v>
                </c:pt>
                <c:pt idx="614">
                  <c:v>31.846619167999997</c:v>
                </c:pt>
                <c:pt idx="615">
                  <c:v>31.796879659999995</c:v>
                </c:pt>
                <c:pt idx="616">
                  <c:v>31.911266273249996</c:v>
                </c:pt>
                <c:pt idx="617">
                  <c:v>31.931366034749999</c:v>
                </c:pt>
                <c:pt idx="618">
                  <c:v>31.905114627749999</c:v>
                </c:pt>
                <c:pt idx="619">
                  <c:v>31.896512193</c:v>
                </c:pt>
                <c:pt idx="620">
                  <c:v>31.7160748905</c:v>
                </c:pt>
                <c:pt idx="621">
                  <c:v>31.753785245</c:v>
                </c:pt>
                <c:pt idx="622">
                  <c:v>31.859684561249995</c:v>
                </c:pt>
                <c:pt idx="623">
                  <c:v>31.833142568499998</c:v>
                </c:pt>
                <c:pt idx="624">
                  <c:v>31.713240308750002</c:v>
                </c:pt>
                <c:pt idx="625">
                  <c:v>31.840900659750002</c:v>
                </c:pt>
                <c:pt idx="626">
                  <c:v>32.161679913999997</c:v>
                </c:pt>
                <c:pt idx="627">
                  <c:v>32.897207274750002</c:v>
                </c:pt>
                <c:pt idx="628">
                  <c:v>32.892097351749996</c:v>
                </c:pt>
                <c:pt idx="629">
                  <c:v>33.067764661749997</c:v>
                </c:pt>
                <c:pt idx="630">
                  <c:v>32.962994791999996</c:v>
                </c:pt>
                <c:pt idx="631">
                  <c:v>32.882294194749996</c:v>
                </c:pt>
                <c:pt idx="632">
                  <c:v>33.015300226999997</c:v>
                </c:pt>
                <c:pt idx="633">
                  <c:v>33.075089615749995</c:v>
                </c:pt>
                <c:pt idx="634">
                  <c:v>33.037214778749998</c:v>
                </c:pt>
                <c:pt idx="635">
                  <c:v>32.88527681075</c:v>
                </c:pt>
                <c:pt idx="636">
                  <c:v>32.79224550875</c:v>
                </c:pt>
                <c:pt idx="637">
                  <c:v>32.793089852249999</c:v>
                </c:pt>
                <c:pt idx="638">
                  <c:v>32.565917588749997</c:v>
                </c:pt>
                <c:pt idx="639">
                  <c:v>32.377343885249999</c:v>
                </c:pt>
                <c:pt idx="640">
                  <c:v>32.517943526250001</c:v>
                </c:pt>
                <c:pt idx="641">
                  <c:v>32.445626053749997</c:v>
                </c:pt>
                <c:pt idx="642">
                  <c:v>32.480496343749998</c:v>
                </c:pt>
                <c:pt idx="643">
                  <c:v>32.660187992249995</c:v>
                </c:pt>
                <c:pt idx="644">
                  <c:v>32.929637741000001</c:v>
                </c:pt>
                <c:pt idx="645">
                  <c:v>32.876367341999995</c:v>
                </c:pt>
                <c:pt idx="646">
                  <c:v>32.918727068499997</c:v>
                </c:pt>
                <c:pt idx="647">
                  <c:v>33.144561541000002</c:v>
                </c:pt>
                <c:pt idx="648">
                  <c:v>33.34487381225</c:v>
                </c:pt>
                <c:pt idx="649">
                  <c:v>33.483625766499998</c:v>
                </c:pt>
                <c:pt idx="650">
                  <c:v>33.367852017499999</c:v>
                </c:pt>
                <c:pt idx="651">
                  <c:v>33.293933581999994</c:v>
                </c:pt>
                <c:pt idx="652">
                  <c:v>33.301987741749997</c:v>
                </c:pt>
                <c:pt idx="653">
                  <c:v>33.376788900000001</c:v>
                </c:pt>
                <c:pt idx="654">
                  <c:v>33.45663418825</c:v>
                </c:pt>
                <c:pt idx="655">
                  <c:v>33.523534703750002</c:v>
                </c:pt>
                <c:pt idx="656">
                  <c:v>33.646024821499999</c:v>
                </c:pt>
                <c:pt idx="657">
                  <c:v>33.920864113499995</c:v>
                </c:pt>
                <c:pt idx="658">
                  <c:v>34.286991192999999</c:v>
                </c:pt>
                <c:pt idx="659">
                  <c:v>34.367752100499999</c:v>
                </c:pt>
                <c:pt idx="660">
                  <c:v>34.110468574000002</c:v>
                </c:pt>
                <c:pt idx="661">
                  <c:v>34.222387949750001</c:v>
                </c:pt>
                <c:pt idx="662">
                  <c:v>34.207918972499996</c:v>
                </c:pt>
                <c:pt idx="663">
                  <c:v>34.202222395249997</c:v>
                </c:pt>
                <c:pt idx="664">
                  <c:v>34.264550297249997</c:v>
                </c:pt>
                <c:pt idx="665">
                  <c:v>34.612962611500002</c:v>
                </c:pt>
                <c:pt idx="666">
                  <c:v>34.678245715750002</c:v>
                </c:pt>
                <c:pt idx="667">
                  <c:v>35.38166060975</c:v>
                </c:pt>
                <c:pt idx="668">
                  <c:v>35.38166060975</c:v>
                </c:pt>
                <c:pt idx="669">
                  <c:v>35.649301050999995</c:v>
                </c:pt>
                <c:pt idx="670">
                  <c:v>36.340324929999994</c:v>
                </c:pt>
                <c:pt idx="671">
                  <c:v>37.022823132750005</c:v>
                </c:pt>
                <c:pt idx="672">
                  <c:v>36.88387928225</c:v>
                </c:pt>
                <c:pt idx="673">
                  <c:v>36.96409191475</c:v>
                </c:pt>
                <c:pt idx="674">
                  <c:v>37.283818481000004</c:v>
                </c:pt>
                <c:pt idx="675">
                  <c:v>37.673696833499996</c:v>
                </c:pt>
                <c:pt idx="676">
                  <c:v>38.258629499999998</c:v>
                </c:pt>
                <c:pt idx="677">
                  <c:v>38.516203612250003</c:v>
                </c:pt>
                <c:pt idx="678">
                  <c:v>38.873284154250001</c:v>
                </c:pt>
                <c:pt idx="679">
                  <c:v>38.808105222249999</c:v>
                </c:pt>
                <c:pt idx="680">
                  <c:v>38.6645832755</c:v>
                </c:pt>
                <c:pt idx="681">
                  <c:v>38.359824616750004</c:v>
                </c:pt>
                <c:pt idx="682">
                  <c:v>38.764813428249994</c:v>
                </c:pt>
                <c:pt idx="683">
                  <c:v>38.889211542999995</c:v>
                </c:pt>
                <c:pt idx="684">
                  <c:v>38.862483136749994</c:v>
                </c:pt>
                <c:pt idx="685">
                  <c:v>38.912496782249995</c:v>
                </c:pt>
                <c:pt idx="686">
                  <c:v>39.385362038749989</c:v>
                </c:pt>
                <c:pt idx="687">
                  <c:v>39.339180835500002</c:v>
                </c:pt>
                <c:pt idx="688">
                  <c:v>39.491349078999995</c:v>
                </c:pt>
                <c:pt idx="689">
                  <c:v>39.576814185999993</c:v>
                </c:pt>
                <c:pt idx="690">
                  <c:v>39.504392541249992</c:v>
                </c:pt>
                <c:pt idx="691">
                  <c:v>39.66062898525</c:v>
                </c:pt>
                <c:pt idx="692">
                  <c:v>39.568255613250003</c:v>
                </c:pt>
                <c:pt idx="693">
                  <c:v>39.682400985500003</c:v>
                </c:pt>
                <c:pt idx="694">
                  <c:v>39.626257625499996</c:v>
                </c:pt>
                <c:pt idx="695">
                  <c:v>39.576315255749989</c:v>
                </c:pt>
                <c:pt idx="696">
                  <c:v>39.729053705250003</c:v>
                </c:pt>
                <c:pt idx="697">
                  <c:v>40.140473782500003</c:v>
                </c:pt>
                <c:pt idx="698">
                  <c:v>40.156028344250004</c:v>
                </c:pt>
                <c:pt idx="699">
                  <c:v>40.369965249249994</c:v>
                </c:pt>
                <c:pt idx="700">
                  <c:v>40.467541750999999</c:v>
                </c:pt>
                <c:pt idx="701">
                  <c:v>40.092850616</c:v>
                </c:pt>
                <c:pt idx="702">
                  <c:v>40.180843270749996</c:v>
                </c:pt>
                <c:pt idx="703">
                  <c:v>40.180843270749996</c:v>
                </c:pt>
                <c:pt idx="704">
                  <c:v>40.279587598249996</c:v>
                </c:pt>
                <c:pt idx="705">
                  <c:v>41.439183740499999</c:v>
                </c:pt>
                <c:pt idx="706">
                  <c:v>41.642933696</c:v>
                </c:pt>
                <c:pt idx="707">
                  <c:v>41.640236182999999</c:v>
                </c:pt>
                <c:pt idx="708">
                  <c:v>41.197301258750002</c:v>
                </c:pt>
                <c:pt idx="709">
                  <c:v>41.245341114249996</c:v>
                </c:pt>
                <c:pt idx="710">
                  <c:v>40.978561464750001</c:v>
                </c:pt>
                <c:pt idx="711">
                  <c:v>41.006759248000002</c:v>
                </c:pt>
                <c:pt idx="712">
                  <c:v>40.896287318249996</c:v>
                </c:pt>
                <c:pt idx="713">
                  <c:v>41.316825208750004</c:v>
                </c:pt>
                <c:pt idx="714">
                  <c:v>41.321606166750001</c:v>
                </c:pt>
                <c:pt idx="715">
                  <c:v>41.121502239999998</c:v>
                </c:pt>
                <c:pt idx="716">
                  <c:v>41.214182645999998</c:v>
                </c:pt>
                <c:pt idx="717">
                  <c:v>41.70113308725</c:v>
                </c:pt>
                <c:pt idx="718">
                  <c:v>41.784745024750002</c:v>
                </c:pt>
                <c:pt idx="719">
                  <c:v>41.994279281499992</c:v>
                </c:pt>
                <c:pt idx="720">
                  <c:v>42.525442618749999</c:v>
                </c:pt>
                <c:pt idx="721">
                  <c:v>42.51123133075</c:v>
                </c:pt>
                <c:pt idx="722">
                  <c:v>42.377178093250002</c:v>
                </c:pt>
                <c:pt idx="723">
                  <c:v>42.399465471999996</c:v>
                </c:pt>
                <c:pt idx="724">
                  <c:v>42.708654192750004</c:v>
                </c:pt>
                <c:pt idx="725">
                  <c:v>42.815249818250003</c:v>
                </c:pt>
                <c:pt idx="726">
                  <c:v>42.964183239249998</c:v>
                </c:pt>
                <c:pt idx="727">
                  <c:v>43.243151042000001</c:v>
                </c:pt>
                <c:pt idx="728">
                  <c:v>43.243151042000001</c:v>
                </c:pt>
                <c:pt idx="729">
                  <c:v>43.243151042000001</c:v>
                </c:pt>
                <c:pt idx="730">
                  <c:v>43.875608185499999</c:v>
                </c:pt>
                <c:pt idx="731">
                  <c:v>44.267707051750001</c:v>
                </c:pt>
                <c:pt idx="732">
                  <c:v>44.849689998749994</c:v>
                </c:pt>
                <c:pt idx="733">
                  <c:v>44.815620190249994</c:v>
                </c:pt>
                <c:pt idx="734">
                  <c:v>45.207066609249992</c:v>
                </c:pt>
                <c:pt idx="735">
                  <c:v>45.445917130250002</c:v>
                </c:pt>
                <c:pt idx="736">
                  <c:v>45.658911002250001</c:v>
                </c:pt>
                <c:pt idx="737">
                  <c:v>45.71143574725</c:v>
                </c:pt>
                <c:pt idx="738">
                  <c:v>45.497953910500001</c:v>
                </c:pt>
                <c:pt idx="739">
                  <c:v>45.548938002749999</c:v>
                </c:pt>
                <c:pt idx="740">
                  <c:v>45.439485864499993</c:v>
                </c:pt>
                <c:pt idx="741">
                  <c:v>45.503217350499995</c:v>
                </c:pt>
                <c:pt idx="742">
                  <c:v>45.660676447749999</c:v>
                </c:pt>
                <c:pt idx="743">
                  <c:v>45.803200533999998</c:v>
                </c:pt>
                <c:pt idx="744">
                  <c:v>45.919780247250003</c:v>
                </c:pt>
                <c:pt idx="745">
                  <c:v>45.89832076375</c:v>
                </c:pt>
                <c:pt idx="746">
                  <c:v>45.94961189</c:v>
                </c:pt>
                <c:pt idx="747">
                  <c:v>46.216835642250004</c:v>
                </c:pt>
                <c:pt idx="748">
                  <c:v>46.216835642250004</c:v>
                </c:pt>
                <c:pt idx="749">
                  <c:v>46.316106313749991</c:v>
                </c:pt>
                <c:pt idx="750">
                  <c:v>46.448728553499997</c:v>
                </c:pt>
                <c:pt idx="751">
                  <c:v>46.462150325500005</c:v>
                </c:pt>
                <c:pt idx="752">
                  <c:v>46.667550588749997</c:v>
                </c:pt>
                <c:pt idx="753">
                  <c:v>46.786093126500006</c:v>
                </c:pt>
                <c:pt idx="754">
                  <c:v>46.760110374249997</c:v>
                </c:pt>
                <c:pt idx="755">
                  <c:v>46.889689687749993</c:v>
                </c:pt>
                <c:pt idx="756">
                  <c:v>46.794761354249999</c:v>
                </c:pt>
                <c:pt idx="757">
                  <c:v>46.547768949499996</c:v>
                </c:pt>
                <c:pt idx="758">
                  <c:v>45.90350744525</c:v>
                </c:pt>
                <c:pt idx="759">
                  <c:v>45.460336762749996</c:v>
                </c:pt>
                <c:pt idx="760">
                  <c:v>45.00035596875</c:v>
                </c:pt>
                <c:pt idx="761">
                  <c:v>45.016524598499998</c:v>
                </c:pt>
                <c:pt idx="762">
                  <c:v>44.754460114000004</c:v>
                </c:pt>
                <c:pt idx="763">
                  <c:v>44.745523231499995</c:v>
                </c:pt>
                <c:pt idx="764">
                  <c:v>44.933965348999998</c:v>
                </c:pt>
                <c:pt idx="765">
                  <c:v>44.891353416000001</c:v>
                </c:pt>
                <c:pt idx="766">
                  <c:v>45.045977931499991</c:v>
                </c:pt>
                <c:pt idx="767">
                  <c:v>45.108251005999996</c:v>
                </c:pt>
                <c:pt idx="768">
                  <c:v>45.311370445250006</c:v>
                </c:pt>
                <c:pt idx="769">
                  <c:v>44.5680356485</c:v>
                </c:pt>
                <c:pt idx="770">
                  <c:v>44.402730735999995</c:v>
                </c:pt>
                <c:pt idx="771">
                  <c:v>44.443056362250005</c:v>
                </c:pt>
                <c:pt idx="772">
                  <c:v>44.275722832249997</c:v>
                </c:pt>
                <c:pt idx="773">
                  <c:v>44.510220049750004</c:v>
                </c:pt>
                <c:pt idx="774">
                  <c:v>43.946544005</c:v>
                </c:pt>
                <c:pt idx="775">
                  <c:v>43.261984288249998</c:v>
                </c:pt>
                <c:pt idx="776">
                  <c:v>42.7219717925</c:v>
                </c:pt>
                <c:pt idx="777">
                  <c:v>42.617311577749994</c:v>
                </c:pt>
                <c:pt idx="778">
                  <c:v>42.629730006499997</c:v>
                </c:pt>
                <c:pt idx="779">
                  <c:v>42.7446703775</c:v>
                </c:pt>
                <c:pt idx="780">
                  <c:v>42.906510191999999</c:v>
                </c:pt>
                <c:pt idx="781">
                  <c:v>42.190293076750002</c:v>
                </c:pt>
                <c:pt idx="782">
                  <c:v>41.286538497750001</c:v>
                </c:pt>
                <c:pt idx="783">
                  <c:v>40.89038787925</c:v>
                </c:pt>
                <c:pt idx="784">
                  <c:v>40.877300555000005</c:v>
                </c:pt>
                <c:pt idx="785">
                  <c:v>40.492773366499996</c:v>
                </c:pt>
                <c:pt idx="786">
                  <c:v>40.080256739249997</c:v>
                </c:pt>
                <c:pt idx="787">
                  <c:v>39.933510935500003</c:v>
                </c:pt>
                <c:pt idx="788">
                  <c:v>39.556429321499998</c:v>
                </c:pt>
                <c:pt idx="789">
                  <c:v>39.515703454499999</c:v>
                </c:pt>
                <c:pt idx="790">
                  <c:v>39.289370051749998</c:v>
                </c:pt>
                <c:pt idx="791">
                  <c:v>39.078711831249997</c:v>
                </c:pt>
                <c:pt idx="792">
                  <c:v>39.131664230749998</c:v>
                </c:pt>
                <c:pt idx="793">
                  <c:v>39.270542288249999</c:v>
                </c:pt>
                <c:pt idx="794">
                  <c:v>39.035441968249998</c:v>
                </c:pt>
                <c:pt idx="795">
                  <c:v>38.902710073499996</c:v>
                </c:pt>
                <c:pt idx="796">
                  <c:v>38.887742166000002</c:v>
                </c:pt>
                <c:pt idx="797">
                  <c:v>38.987753008750005</c:v>
                </c:pt>
                <c:pt idx="798">
                  <c:v>38.693203230499996</c:v>
                </c:pt>
                <c:pt idx="799">
                  <c:v>38.981239501749997</c:v>
                </c:pt>
                <c:pt idx="800">
                  <c:v>38.865312235749997</c:v>
                </c:pt>
                <c:pt idx="801">
                  <c:v>38.035251299499997</c:v>
                </c:pt>
                <c:pt idx="802">
                  <c:v>37.310475611500003</c:v>
                </c:pt>
                <c:pt idx="803">
                  <c:v>37.023771648499995</c:v>
                </c:pt>
                <c:pt idx="804">
                  <c:v>36.782925406499992</c:v>
                </c:pt>
                <c:pt idx="805">
                  <c:v>36.477837782750001</c:v>
                </c:pt>
                <c:pt idx="806">
                  <c:v>35.9273642</c:v>
                </c:pt>
                <c:pt idx="807">
                  <c:v>35.62778125725</c:v>
                </c:pt>
                <c:pt idx="808">
                  <c:v>35.859449375749996</c:v>
                </c:pt>
                <c:pt idx="809">
                  <c:v>35.671270430249997</c:v>
                </c:pt>
                <c:pt idx="810">
                  <c:v>35.675755319750003</c:v>
                </c:pt>
                <c:pt idx="811">
                  <c:v>35.285158726999995</c:v>
                </c:pt>
                <c:pt idx="812">
                  <c:v>35.080081946</c:v>
                </c:pt>
                <c:pt idx="813">
                  <c:v>34.95710934625</c:v>
                </c:pt>
                <c:pt idx="814">
                  <c:v>34.543847065000001</c:v>
                </c:pt>
                <c:pt idx="815">
                  <c:v>34.684737291749997</c:v>
                </c:pt>
                <c:pt idx="816">
                  <c:v>34.186574626750001</c:v>
                </c:pt>
                <c:pt idx="817">
                  <c:v>34.141237767</c:v>
                </c:pt>
                <c:pt idx="818">
                  <c:v>34.115381118000002</c:v>
                </c:pt>
                <c:pt idx="819">
                  <c:v>33.776064685999998</c:v>
                </c:pt>
                <c:pt idx="820">
                  <c:v>34.027876427999999</c:v>
                </c:pt>
                <c:pt idx="821">
                  <c:v>33.2998659175</c:v>
                </c:pt>
                <c:pt idx="822">
                  <c:v>32.6221102935</c:v>
                </c:pt>
                <c:pt idx="823">
                  <c:v>32.421178471499999</c:v>
                </c:pt>
                <c:pt idx="824">
                  <c:v>32.3806499835</c:v>
                </c:pt>
                <c:pt idx="825">
                  <c:v>32.091078542250003</c:v>
                </c:pt>
                <c:pt idx="826">
                  <c:v>32.119336635749995</c:v>
                </c:pt>
                <c:pt idx="827">
                  <c:v>31.818163695500001</c:v>
                </c:pt>
                <c:pt idx="828">
                  <c:v>31.529091184499997</c:v>
                </c:pt>
                <c:pt idx="829">
                  <c:v>31.460600671499996</c:v>
                </c:pt>
                <c:pt idx="830">
                  <c:v>31.586325611749999</c:v>
                </c:pt>
                <c:pt idx="831">
                  <c:v>31.558478724499999</c:v>
                </c:pt>
                <c:pt idx="832">
                  <c:v>31.461390187499997</c:v>
                </c:pt>
                <c:pt idx="833">
                  <c:v>31.467317040249998</c:v>
                </c:pt>
                <c:pt idx="834">
                  <c:v>31.364509994999999</c:v>
                </c:pt>
                <c:pt idx="835">
                  <c:v>31.452305270749999</c:v>
                </c:pt>
                <c:pt idx="836">
                  <c:v>31.628986889499998</c:v>
                </c:pt>
                <c:pt idx="837">
                  <c:v>31.684982215249999</c:v>
                </c:pt>
                <c:pt idx="838">
                  <c:v>31.665359453000001</c:v>
                </c:pt>
                <c:pt idx="839">
                  <c:v>31.536629965749995</c:v>
                </c:pt>
                <c:pt idx="840">
                  <c:v>31.526706188250003</c:v>
                </c:pt>
                <c:pt idx="841">
                  <c:v>31.551718493749998</c:v>
                </c:pt>
                <c:pt idx="842">
                  <c:v>31.517588374999999</c:v>
                </c:pt>
                <c:pt idx="843">
                  <c:v>31.482339775249997</c:v>
                </c:pt>
                <c:pt idx="844">
                  <c:v>31.500547987999997</c:v>
                </c:pt>
                <c:pt idx="845">
                  <c:v>31.273304448749997</c:v>
                </c:pt>
                <c:pt idx="846">
                  <c:v>31.265886287999997</c:v>
                </c:pt>
                <c:pt idx="847">
                  <c:v>30.513954539250001</c:v>
                </c:pt>
                <c:pt idx="848">
                  <c:v>29.95588734775</c:v>
                </c:pt>
                <c:pt idx="849">
                  <c:v>29.741698236249999</c:v>
                </c:pt>
                <c:pt idx="850">
                  <c:v>29.76239013475</c:v>
                </c:pt>
                <c:pt idx="851">
                  <c:v>29.59512239775</c:v>
                </c:pt>
                <c:pt idx="852">
                  <c:v>29.695259343749999</c:v>
                </c:pt>
                <c:pt idx="853">
                  <c:v>29.745026265500002</c:v>
                </c:pt>
                <c:pt idx="854">
                  <c:v>30.076595571750001</c:v>
                </c:pt>
                <c:pt idx="855">
                  <c:v>30.076595571750001</c:v>
                </c:pt>
                <c:pt idx="856">
                  <c:v>30.137125131749997</c:v>
                </c:pt>
                <c:pt idx="857">
                  <c:v>30.257773045499999</c:v>
                </c:pt>
                <c:pt idx="858">
                  <c:v>29.816641945999997</c:v>
                </c:pt>
                <c:pt idx="859">
                  <c:v>29.544960717999995</c:v>
                </c:pt>
                <c:pt idx="860">
                  <c:v>29.248459080749999</c:v>
                </c:pt>
                <c:pt idx="861">
                  <c:v>29.214877237</c:v>
                </c:pt>
                <c:pt idx="862">
                  <c:v>29.229472317499997</c:v>
                </c:pt>
                <c:pt idx="863">
                  <c:v>29.305572887499999</c:v>
                </c:pt>
                <c:pt idx="864">
                  <c:v>29.049956116999997</c:v>
                </c:pt>
                <c:pt idx="865">
                  <c:v>29.17640478025</c:v>
                </c:pt>
                <c:pt idx="866">
                  <c:v>29.0623361665</c:v>
                </c:pt>
                <c:pt idx="867">
                  <c:v>29.130963748249997</c:v>
                </c:pt>
                <c:pt idx="868">
                  <c:v>29.046304605499998</c:v>
                </c:pt>
                <c:pt idx="869">
                  <c:v>28.97815950575</c:v>
                </c:pt>
                <c:pt idx="870">
                  <c:v>29.152828955250001</c:v>
                </c:pt>
                <c:pt idx="871">
                  <c:v>29.007793769500001</c:v>
                </c:pt>
                <c:pt idx="872">
                  <c:v>29.004865980999995</c:v>
                </c:pt>
                <c:pt idx="873">
                  <c:v>29.103341653749997</c:v>
                </c:pt>
                <c:pt idx="874">
                  <c:v>29.06247323525</c:v>
                </c:pt>
                <c:pt idx="875">
                  <c:v>29.185796731</c:v>
                </c:pt>
                <c:pt idx="876">
                  <c:v>29.160603494749996</c:v>
                </c:pt>
                <c:pt idx="877">
                  <c:v>29.073877355250001</c:v>
                </c:pt>
                <c:pt idx="878">
                  <c:v>28.9234252125</c:v>
                </c:pt>
                <c:pt idx="879">
                  <c:v>29.008895802249999</c:v>
                </c:pt>
                <c:pt idx="880">
                  <c:v>29.133973778000001</c:v>
                </c:pt>
                <c:pt idx="881">
                  <c:v>29.284387541499999</c:v>
                </c:pt>
                <c:pt idx="882">
                  <c:v>29.319148176499997</c:v>
                </c:pt>
                <c:pt idx="883">
                  <c:v>29.248590666749998</c:v>
                </c:pt>
                <c:pt idx="884">
                  <c:v>29.284009231749998</c:v>
                </c:pt>
                <c:pt idx="885">
                  <c:v>29.13138592</c:v>
                </c:pt>
                <c:pt idx="886">
                  <c:v>28.951496892499996</c:v>
                </c:pt>
                <c:pt idx="887">
                  <c:v>28.969748967250002</c:v>
                </c:pt>
                <c:pt idx="888">
                  <c:v>29.034922416499999</c:v>
                </c:pt>
                <c:pt idx="889">
                  <c:v>28.644128444749995</c:v>
                </c:pt>
                <c:pt idx="890">
                  <c:v>28.294564753</c:v>
                </c:pt>
                <c:pt idx="891">
                  <c:v>28.293490133999999</c:v>
                </c:pt>
                <c:pt idx="892">
                  <c:v>28.351366042999999</c:v>
                </c:pt>
                <c:pt idx="893">
                  <c:v>28.160023550750001</c:v>
                </c:pt>
                <c:pt idx="894">
                  <c:v>27.253209597249999</c:v>
                </c:pt>
                <c:pt idx="895">
                  <c:v>26.615631565249998</c:v>
                </c:pt>
                <c:pt idx="896">
                  <c:v>26.19394229725</c:v>
                </c:pt>
                <c:pt idx="897">
                  <c:v>25.801673465749996</c:v>
                </c:pt>
                <c:pt idx="898">
                  <c:v>25.847410566249994</c:v>
                </c:pt>
                <c:pt idx="899">
                  <c:v>25.718236976250001</c:v>
                </c:pt>
                <c:pt idx="900">
                  <c:v>25.716597633999999</c:v>
                </c:pt>
                <c:pt idx="901">
                  <c:v>24.786832888999996</c:v>
                </c:pt>
                <c:pt idx="902">
                  <c:v>24.236468961249997</c:v>
                </c:pt>
                <c:pt idx="903">
                  <c:v>23.641310965999999</c:v>
                </c:pt>
                <c:pt idx="904">
                  <c:v>23.613814974749999</c:v>
                </c:pt>
                <c:pt idx="905">
                  <c:v>23.724791317499996</c:v>
                </c:pt>
                <c:pt idx="906">
                  <c:v>23.62106317025</c:v>
                </c:pt>
                <c:pt idx="907">
                  <c:v>23.550911383999999</c:v>
                </c:pt>
                <c:pt idx="908">
                  <c:v>23.482667594749998</c:v>
                </c:pt>
                <c:pt idx="909">
                  <c:v>23.428772162249999</c:v>
                </c:pt>
                <c:pt idx="910">
                  <c:v>23.440368178500002</c:v>
                </c:pt>
                <c:pt idx="911">
                  <c:v>23.468648203000001</c:v>
                </c:pt>
                <c:pt idx="912">
                  <c:v>23.538290093499999</c:v>
                </c:pt>
                <c:pt idx="913">
                  <c:v>23.538290093499999</c:v>
                </c:pt>
                <c:pt idx="914">
                  <c:v>23.725427316499999</c:v>
                </c:pt>
                <c:pt idx="915">
                  <c:v>23.523947219499998</c:v>
                </c:pt>
                <c:pt idx="916">
                  <c:v>23.523947219499998</c:v>
                </c:pt>
                <c:pt idx="917">
                  <c:v>23.7084307915</c:v>
                </c:pt>
                <c:pt idx="918">
                  <c:v>23.752797204499998</c:v>
                </c:pt>
                <c:pt idx="919">
                  <c:v>23.673604363499997</c:v>
                </c:pt>
                <c:pt idx="920">
                  <c:v>23.071719033999997</c:v>
                </c:pt>
                <c:pt idx="921">
                  <c:v>22.447069326499996</c:v>
                </c:pt>
                <c:pt idx="922">
                  <c:v>21.867635858250001</c:v>
                </c:pt>
                <c:pt idx="923">
                  <c:v>21.450672720749999</c:v>
                </c:pt>
                <c:pt idx="924">
                  <c:v>21.530781180999998</c:v>
                </c:pt>
                <c:pt idx="925">
                  <c:v>21.621515210749997</c:v>
                </c:pt>
                <c:pt idx="926">
                  <c:v>21.7236972225</c:v>
                </c:pt>
                <c:pt idx="927">
                  <c:v>21.783503059499996</c:v>
                </c:pt>
                <c:pt idx="928">
                  <c:v>21.741439401499999</c:v>
                </c:pt>
                <c:pt idx="929">
                  <c:v>21.706558145999999</c:v>
                </c:pt>
                <c:pt idx="930">
                  <c:v>21.721449294999999</c:v>
                </c:pt>
                <c:pt idx="931">
                  <c:v>21.704310218499995</c:v>
                </c:pt>
                <c:pt idx="932">
                  <c:v>21.747075668499999</c:v>
                </c:pt>
                <c:pt idx="933">
                  <c:v>21.492330655250001</c:v>
                </c:pt>
                <c:pt idx="934">
                  <c:v>21.588163642499996</c:v>
                </c:pt>
                <c:pt idx="935">
                  <c:v>21.504612015249997</c:v>
                </c:pt>
                <c:pt idx="936">
                  <c:v>21.524179950000001</c:v>
                </c:pt>
                <c:pt idx="937">
                  <c:v>21.569039810499998</c:v>
                </c:pt>
                <c:pt idx="938">
                  <c:v>21.216202916999997</c:v>
                </c:pt>
                <c:pt idx="939">
                  <c:v>21.146999646499999</c:v>
                </c:pt>
                <c:pt idx="940">
                  <c:v>20.993844507999999</c:v>
                </c:pt>
                <c:pt idx="941">
                  <c:v>21.077297445749998</c:v>
                </c:pt>
                <c:pt idx="942">
                  <c:v>20.791344619500002</c:v>
                </c:pt>
                <c:pt idx="943">
                  <c:v>20.825935289250001</c:v>
                </c:pt>
                <c:pt idx="944">
                  <c:v>20.856254896750002</c:v>
                </c:pt>
                <c:pt idx="945">
                  <c:v>20.317870777749999</c:v>
                </c:pt>
                <c:pt idx="946">
                  <c:v>20.0891139995</c:v>
                </c:pt>
                <c:pt idx="947">
                  <c:v>19.70349574375</c:v>
                </c:pt>
                <c:pt idx="948">
                  <c:v>19.407964553249997</c:v>
                </c:pt>
                <c:pt idx="949">
                  <c:v>19.450296866000002</c:v>
                </c:pt>
                <c:pt idx="950">
                  <c:v>19.490501871750002</c:v>
                </c:pt>
                <c:pt idx="951">
                  <c:v>19.458477128999998</c:v>
                </c:pt>
                <c:pt idx="952">
                  <c:v>19.027066945249999</c:v>
                </c:pt>
                <c:pt idx="953">
                  <c:v>18.824523194749997</c:v>
                </c:pt>
                <c:pt idx="954">
                  <c:v>18.675200498499997</c:v>
                </c:pt>
                <c:pt idx="955">
                  <c:v>18.760479191999998</c:v>
                </c:pt>
                <c:pt idx="956">
                  <c:v>18.77184493275</c:v>
                </c:pt>
                <c:pt idx="957">
                  <c:v>18.7921365905</c:v>
                </c:pt>
                <c:pt idx="958">
                  <c:v>18.850527878000001</c:v>
                </c:pt>
                <c:pt idx="959">
                  <c:v>18.602586957500002</c:v>
                </c:pt>
                <c:pt idx="960">
                  <c:v>18.562979571499998</c:v>
                </c:pt>
                <c:pt idx="961">
                  <c:v>18.555369514500001</c:v>
                </c:pt>
                <c:pt idx="962">
                  <c:v>18.51254375425</c:v>
                </c:pt>
                <c:pt idx="963">
                  <c:v>18.039157636500001</c:v>
                </c:pt>
                <c:pt idx="964">
                  <c:v>17.765031101999998</c:v>
                </c:pt>
                <c:pt idx="965">
                  <c:v>17.271676808749998</c:v>
                </c:pt>
                <c:pt idx="966">
                  <c:v>16.972455727499998</c:v>
                </c:pt>
                <c:pt idx="967">
                  <c:v>17.02224458025</c:v>
                </c:pt>
                <c:pt idx="968">
                  <c:v>16.8372291815</c:v>
                </c:pt>
                <c:pt idx="969">
                  <c:v>16.910473238750001</c:v>
                </c:pt>
                <c:pt idx="970">
                  <c:v>16.877768634999999</c:v>
                </c:pt>
                <c:pt idx="971">
                  <c:v>16.921625152249998</c:v>
                </c:pt>
                <c:pt idx="972">
                  <c:v>16.9415110865</c:v>
                </c:pt>
                <c:pt idx="973">
                  <c:v>16.681425874750001</c:v>
                </c:pt>
                <c:pt idx="974">
                  <c:v>16.361644480999999</c:v>
                </c:pt>
                <c:pt idx="975">
                  <c:v>16.358820864749998</c:v>
                </c:pt>
                <c:pt idx="976">
                  <c:v>16.390341194499999</c:v>
                </c:pt>
                <c:pt idx="977">
                  <c:v>16.646774894749999</c:v>
                </c:pt>
                <c:pt idx="978">
                  <c:v>16.807764883000001</c:v>
                </c:pt>
                <c:pt idx="979">
                  <c:v>16.761490472999999</c:v>
                </c:pt>
                <c:pt idx="980">
                  <c:v>16.87824563425</c:v>
                </c:pt>
                <c:pt idx="981">
                  <c:v>17.0073918105</c:v>
                </c:pt>
                <c:pt idx="982">
                  <c:v>17.026723987</c:v>
                </c:pt>
                <c:pt idx="983">
                  <c:v>16.966857839749999</c:v>
                </c:pt>
                <c:pt idx="984">
                  <c:v>17.272027704749998</c:v>
                </c:pt>
                <c:pt idx="985">
                  <c:v>17.56596889775</c:v>
                </c:pt>
                <c:pt idx="986">
                  <c:v>17.624524667749998</c:v>
                </c:pt>
                <c:pt idx="987">
                  <c:v>18.095361306749997</c:v>
                </c:pt>
                <c:pt idx="988">
                  <c:v>18.5313989315</c:v>
                </c:pt>
                <c:pt idx="989">
                  <c:v>18.967431073500002</c:v>
                </c:pt>
                <c:pt idx="990">
                  <c:v>18.939310048749999</c:v>
                </c:pt>
                <c:pt idx="991">
                  <c:v>19.002942845250001</c:v>
                </c:pt>
                <c:pt idx="992">
                  <c:v>19.068023087749999</c:v>
                </c:pt>
                <c:pt idx="993">
                  <c:v>19.082256306749997</c:v>
                </c:pt>
                <c:pt idx="994">
                  <c:v>19.082256306749997</c:v>
                </c:pt>
                <c:pt idx="995">
                  <c:v>19.062940578500001</c:v>
                </c:pt>
                <c:pt idx="996">
                  <c:v>18.943323421750002</c:v>
                </c:pt>
                <c:pt idx="997">
                  <c:v>18.885825822499996</c:v>
                </c:pt>
                <c:pt idx="998">
                  <c:v>18.901040453749996</c:v>
                </c:pt>
                <c:pt idx="999">
                  <c:v>18.841311375249997</c:v>
                </c:pt>
                <c:pt idx="1000">
                  <c:v>18.449557922250001</c:v>
                </c:pt>
                <c:pt idx="1001">
                  <c:v>18.2453090365</c:v>
                </c:pt>
                <c:pt idx="1002">
                  <c:v>18.078501850499997</c:v>
                </c:pt>
                <c:pt idx="1003">
                  <c:v>17.955984318999999</c:v>
                </c:pt>
                <c:pt idx="1004">
                  <c:v>17.889763664499998</c:v>
                </c:pt>
                <c:pt idx="1005">
                  <c:v>17.856801371499998</c:v>
                </c:pt>
                <c:pt idx="1006">
                  <c:v>17.815653332749999</c:v>
                </c:pt>
                <c:pt idx="1007">
                  <c:v>17.819578981749999</c:v>
                </c:pt>
                <c:pt idx="1008">
                  <c:v>17.569039237749998</c:v>
                </c:pt>
                <c:pt idx="1009">
                  <c:v>17.420681505499999</c:v>
                </c:pt>
                <c:pt idx="1010">
                  <c:v>17.431986935999998</c:v>
                </c:pt>
                <c:pt idx="1011">
                  <c:v>17.398564091999997</c:v>
                </c:pt>
                <c:pt idx="1012">
                  <c:v>17.103877245</c:v>
                </c:pt>
                <c:pt idx="1013">
                  <c:v>16.658431221249998</c:v>
                </c:pt>
                <c:pt idx="1014">
                  <c:v>16.715484717750002</c:v>
                </c:pt>
                <c:pt idx="1015">
                  <c:v>16.754171001749999</c:v>
                </c:pt>
                <c:pt idx="1016">
                  <c:v>16.723292153750002</c:v>
                </c:pt>
                <c:pt idx="1017">
                  <c:v>16.67826781075</c:v>
                </c:pt>
                <c:pt idx="1018">
                  <c:v>16.585307784499999</c:v>
                </c:pt>
                <c:pt idx="1019">
                  <c:v>16.57080591075</c:v>
                </c:pt>
                <c:pt idx="1020">
                  <c:v>16.262395740500001</c:v>
                </c:pt>
                <c:pt idx="1021">
                  <c:v>16.161743416</c:v>
                </c:pt>
                <c:pt idx="1022">
                  <c:v>16.18694761775</c:v>
                </c:pt>
                <c:pt idx="1023">
                  <c:v>16.165663582249998</c:v>
                </c:pt>
                <c:pt idx="1024">
                  <c:v>16.207453102749998</c:v>
                </c:pt>
                <c:pt idx="1025">
                  <c:v>16.238002985749997</c:v>
                </c:pt>
                <c:pt idx="1026">
                  <c:v>16.139417657999999</c:v>
                </c:pt>
                <c:pt idx="1027">
                  <c:v>16.062056055500001</c:v>
                </c:pt>
                <c:pt idx="1028">
                  <c:v>16.084469537499999</c:v>
                </c:pt>
                <c:pt idx="1029">
                  <c:v>16.058738991749998</c:v>
                </c:pt>
                <c:pt idx="1030">
                  <c:v>15.857911342</c:v>
                </c:pt>
                <c:pt idx="1031">
                  <c:v>15.744171693250001</c:v>
                </c:pt>
                <c:pt idx="1032">
                  <c:v>15.32569531675</c:v>
                </c:pt>
                <c:pt idx="1033">
                  <c:v>15.3664924595</c:v>
                </c:pt>
                <c:pt idx="1034">
                  <c:v>15.354699064249999</c:v>
                </c:pt>
                <c:pt idx="1035">
                  <c:v>15.217202659750001</c:v>
                </c:pt>
                <c:pt idx="1036">
                  <c:v>15.32125428925</c:v>
                </c:pt>
                <c:pt idx="1037">
                  <c:v>15.311001546749999</c:v>
                </c:pt>
                <c:pt idx="1038">
                  <c:v>15.170473181499998</c:v>
                </c:pt>
                <c:pt idx="1039">
                  <c:v>14.77296832375</c:v>
                </c:pt>
                <c:pt idx="1040">
                  <c:v>14.516803278249998</c:v>
                </c:pt>
                <c:pt idx="1041">
                  <c:v>14.137939770500001</c:v>
                </c:pt>
                <c:pt idx="1042">
                  <c:v>14.141240385999998</c:v>
                </c:pt>
                <c:pt idx="1043">
                  <c:v>14.12805437225</c:v>
                </c:pt>
                <c:pt idx="1044">
                  <c:v>13.799401889</c:v>
                </c:pt>
                <c:pt idx="1045">
                  <c:v>13.524195252749999</c:v>
                </c:pt>
                <c:pt idx="1046">
                  <c:v>13.515115818749999</c:v>
                </c:pt>
                <c:pt idx="1047">
                  <c:v>13.567119702499999</c:v>
                </c:pt>
                <c:pt idx="1048">
                  <c:v>13.434804496749999</c:v>
                </c:pt>
                <c:pt idx="1049">
                  <c:v>13.428362265500001</c:v>
                </c:pt>
                <c:pt idx="1050">
                  <c:v>13.41983658925</c:v>
                </c:pt>
                <c:pt idx="1051">
                  <c:v>13.428362265500001</c:v>
                </c:pt>
                <c:pt idx="1052">
                  <c:v>13.48287724875</c:v>
                </c:pt>
                <c:pt idx="1053">
                  <c:v>13.530056312499999</c:v>
                </c:pt>
                <c:pt idx="1054">
                  <c:v>13.564592154749999</c:v>
                </c:pt>
                <c:pt idx="1055">
                  <c:v>13.526344490750001</c:v>
                </c:pt>
                <c:pt idx="1056">
                  <c:v>13.5194636395</c:v>
                </c:pt>
                <c:pt idx="1057">
                  <c:v>13.499561256999998</c:v>
                </c:pt>
                <c:pt idx="1058">
                  <c:v>13.502724803750001</c:v>
                </c:pt>
                <c:pt idx="1059">
                  <c:v>13.603053645999999</c:v>
                </c:pt>
                <c:pt idx="1060">
                  <c:v>13.447529959499999</c:v>
                </c:pt>
                <c:pt idx="1061">
                  <c:v>13.166122333000001</c:v>
                </c:pt>
                <c:pt idx="1062">
                  <c:v>13.196973767249998</c:v>
                </c:pt>
                <c:pt idx="1063">
                  <c:v>13.124102537000001</c:v>
                </c:pt>
                <c:pt idx="1064">
                  <c:v>13.138078066749999</c:v>
                </c:pt>
                <c:pt idx="1065">
                  <c:v>13.110483385999999</c:v>
                </c:pt>
                <c:pt idx="1066">
                  <c:v>13.114639310499999</c:v>
                </c:pt>
                <c:pt idx="1067">
                  <c:v>13.066840696</c:v>
                </c:pt>
                <c:pt idx="1068">
                  <c:v>13.196134906499999</c:v>
                </c:pt>
                <c:pt idx="1069">
                  <c:v>13.346482877</c:v>
                </c:pt>
                <c:pt idx="1070">
                  <c:v>13.429497194749999</c:v>
                </c:pt>
                <c:pt idx="1071">
                  <c:v>13.72736403675</c:v>
                </c:pt>
                <c:pt idx="1072">
                  <c:v>14.096095422499999</c:v>
                </c:pt>
                <c:pt idx="1073">
                  <c:v>14.329326124750001</c:v>
                </c:pt>
                <c:pt idx="1074">
                  <c:v>14.593106710000001</c:v>
                </c:pt>
                <c:pt idx="1075">
                  <c:v>14.8883308665</c:v>
                </c:pt>
                <c:pt idx="1076">
                  <c:v>15.11692316225</c:v>
                </c:pt>
                <c:pt idx="1077">
                  <c:v>15.513506918000001</c:v>
                </c:pt>
                <c:pt idx="1078">
                  <c:v>15.821538778500001</c:v>
                </c:pt>
                <c:pt idx="1079">
                  <c:v>15.87675555375</c:v>
                </c:pt>
                <c:pt idx="1080">
                  <c:v>15.911560050749998</c:v>
                </c:pt>
                <c:pt idx="1081">
                  <c:v>16.10174568275</c:v>
                </c:pt>
                <c:pt idx="1082">
                  <c:v>16.410610921249997</c:v>
                </c:pt>
                <c:pt idx="1083">
                  <c:v>16.349182190249998</c:v>
                </c:pt>
                <c:pt idx="1084">
                  <c:v>16.587895642499998</c:v>
                </c:pt>
                <c:pt idx="1085">
                  <c:v>16.844839238499997</c:v>
                </c:pt>
                <c:pt idx="1086">
                  <c:v>16.80883401925</c:v>
                </c:pt>
                <c:pt idx="1087">
                  <c:v>17.263551373249999</c:v>
                </c:pt>
                <c:pt idx="1088">
                  <c:v>17.71361935525</c:v>
                </c:pt>
                <c:pt idx="1089">
                  <c:v>18.275365471999997</c:v>
                </c:pt>
                <c:pt idx="1090">
                  <c:v>18.637566902500001</c:v>
                </c:pt>
                <c:pt idx="1091">
                  <c:v>18.98842452325</c:v>
                </c:pt>
                <c:pt idx="1092">
                  <c:v>18.964190768249999</c:v>
                </c:pt>
                <c:pt idx="1093">
                  <c:v>18.923371694500002</c:v>
                </c:pt>
                <c:pt idx="1094">
                  <c:v>19.279043169749997</c:v>
                </c:pt>
                <c:pt idx="1095">
                  <c:v>19.261311956249997</c:v>
                </c:pt>
                <c:pt idx="1096">
                  <c:v>19.421243773749996</c:v>
                </c:pt>
                <c:pt idx="1097">
                  <c:v>19.411314513499999</c:v>
                </c:pt>
                <c:pt idx="1098">
                  <c:v>19.758038140749996</c:v>
                </c:pt>
                <c:pt idx="1099">
                  <c:v>19.906066908</c:v>
                </c:pt>
                <c:pt idx="1100">
                  <c:v>19.912119863999997</c:v>
                </c:pt>
                <c:pt idx="1101">
                  <c:v>19.965291573499997</c:v>
                </c:pt>
                <c:pt idx="1102">
                  <c:v>19.888555004499999</c:v>
                </c:pt>
                <c:pt idx="1103">
                  <c:v>19.926594324</c:v>
                </c:pt>
                <c:pt idx="1104">
                  <c:v>19.926594324</c:v>
                </c:pt>
                <c:pt idx="1105">
                  <c:v>20.036205462000002</c:v>
                </c:pt>
                <c:pt idx="1106">
                  <c:v>20.0477740645</c:v>
                </c:pt>
                <c:pt idx="1107">
                  <c:v>19.964019575499997</c:v>
                </c:pt>
                <c:pt idx="1108">
                  <c:v>19.865796109250002</c:v>
                </c:pt>
                <c:pt idx="1109">
                  <c:v>19.794322980250001</c:v>
                </c:pt>
                <c:pt idx="1110">
                  <c:v>19.634522748749998</c:v>
                </c:pt>
                <c:pt idx="1111">
                  <c:v>19.691833934499996</c:v>
                </c:pt>
                <c:pt idx="1112">
                  <c:v>19.719615028749995</c:v>
                </c:pt>
                <c:pt idx="1113">
                  <c:v>19.71460379525</c:v>
                </c:pt>
                <c:pt idx="1114">
                  <c:v>19.759792620749998</c:v>
                </c:pt>
                <c:pt idx="1115">
                  <c:v>19.799635764999998</c:v>
                </c:pt>
                <c:pt idx="1116">
                  <c:v>19.233552793000001</c:v>
                </c:pt>
                <c:pt idx="1117">
                  <c:v>18.818947238</c:v>
                </c:pt>
                <c:pt idx="1118">
                  <c:v>18.778451646499999</c:v>
                </c:pt>
                <c:pt idx="1119">
                  <c:v>18.802394815750002</c:v>
                </c:pt>
                <c:pt idx="1120">
                  <c:v>18.805991499749997</c:v>
                </c:pt>
                <c:pt idx="1121">
                  <c:v>18.973166029999998</c:v>
                </c:pt>
                <c:pt idx="1122">
                  <c:v>19.004944049000002</c:v>
                </c:pt>
                <c:pt idx="1123">
                  <c:v>19.086845368500001</c:v>
                </c:pt>
                <c:pt idx="1124">
                  <c:v>19.125454893999997</c:v>
                </c:pt>
                <c:pt idx="1125">
                  <c:v>19.054047558000001</c:v>
                </c:pt>
                <c:pt idx="1126">
                  <c:v>19.10761950825</c:v>
                </c:pt>
                <c:pt idx="1127">
                  <c:v>18.942490043749999</c:v>
                </c:pt>
                <c:pt idx="1128">
                  <c:v>18.959903257749996</c:v>
                </c:pt>
                <c:pt idx="1129">
                  <c:v>18.501973012250001</c:v>
                </c:pt>
                <c:pt idx="1130">
                  <c:v>18.151296322250001</c:v>
                </c:pt>
                <c:pt idx="1131">
                  <c:v>18.104649085249999</c:v>
                </c:pt>
                <c:pt idx="1132">
                  <c:v>17.691743182749999</c:v>
                </c:pt>
                <c:pt idx="1133">
                  <c:v>17.517671352999997</c:v>
                </c:pt>
                <c:pt idx="1134">
                  <c:v>17.539953249</c:v>
                </c:pt>
                <c:pt idx="1135">
                  <c:v>17.342859351999998</c:v>
                </c:pt>
                <c:pt idx="1136">
                  <c:v>17.032881115249999</c:v>
                </c:pt>
                <c:pt idx="1137">
                  <c:v>17.081984624249998</c:v>
                </c:pt>
                <c:pt idx="1138">
                  <c:v>17.068085852999999</c:v>
                </c:pt>
                <c:pt idx="1139">
                  <c:v>16.9799561295</c:v>
                </c:pt>
                <c:pt idx="1140">
                  <c:v>16.88086638875</c:v>
                </c:pt>
                <c:pt idx="1141">
                  <c:v>16.488942970499998</c:v>
                </c:pt>
                <c:pt idx="1142">
                  <c:v>16.487045939000001</c:v>
                </c:pt>
                <c:pt idx="1143">
                  <c:v>16.492111999999999</c:v>
                </c:pt>
                <c:pt idx="1144">
                  <c:v>16.52002468025</c:v>
                </c:pt>
                <c:pt idx="1145">
                  <c:v>16.527015186499998</c:v>
                </c:pt>
                <c:pt idx="1146">
                  <c:v>16.525321016749999</c:v>
                </c:pt>
                <c:pt idx="1147">
                  <c:v>16.527015186499998</c:v>
                </c:pt>
                <c:pt idx="1148">
                  <c:v>16.43971335825</c:v>
                </c:pt>
                <c:pt idx="1149">
                  <c:v>16.539746132000001</c:v>
                </c:pt>
                <c:pt idx="1150">
                  <c:v>16.513253484</c:v>
                </c:pt>
                <c:pt idx="1151">
                  <c:v>16.499502746999998</c:v>
                </c:pt>
                <c:pt idx="1152">
                  <c:v>16.564626851500002</c:v>
                </c:pt>
                <c:pt idx="1153">
                  <c:v>16.533166831999999</c:v>
                </c:pt>
                <c:pt idx="1154">
                  <c:v>16.568667638249998</c:v>
                </c:pt>
                <c:pt idx="1155">
                  <c:v>16.5925669455</c:v>
                </c:pt>
                <c:pt idx="1156">
                  <c:v>16.735721548000001</c:v>
                </c:pt>
                <c:pt idx="1157">
                  <c:v>16.735721548000001</c:v>
                </c:pt>
                <c:pt idx="1158">
                  <c:v>16.735721548000001</c:v>
                </c:pt>
                <c:pt idx="1159">
                  <c:v>16.653787332</c:v>
                </c:pt>
                <c:pt idx="1160">
                  <c:v>16.621828382249998</c:v>
                </c:pt>
                <c:pt idx="1161">
                  <c:v>16.615457426750002</c:v>
                </c:pt>
                <c:pt idx="1162">
                  <c:v>16.670668719249999</c:v>
                </c:pt>
                <c:pt idx="1163">
                  <c:v>16.720863295499999</c:v>
                </c:pt>
                <c:pt idx="1164">
                  <c:v>16.648666443499998</c:v>
                </c:pt>
                <c:pt idx="1165">
                  <c:v>16.894578746499999</c:v>
                </c:pt>
                <c:pt idx="1166">
                  <c:v>16.977313444</c:v>
                </c:pt>
                <c:pt idx="1167">
                  <c:v>17.015451452999997</c:v>
                </c:pt>
                <c:pt idx="1168">
                  <c:v>17.06820099075</c:v>
                </c:pt>
                <c:pt idx="1169">
                  <c:v>17.228088946249997</c:v>
                </c:pt>
                <c:pt idx="1170">
                  <c:v>17.264329923750001</c:v>
                </c:pt>
                <c:pt idx="1171">
                  <c:v>17.217085066999999</c:v>
                </c:pt>
                <c:pt idx="1172">
                  <c:v>17.196694719749999</c:v>
                </c:pt>
                <c:pt idx="1173">
                  <c:v>17.343643385250001</c:v>
                </c:pt>
                <c:pt idx="1174">
                  <c:v>17.343643385250001</c:v>
                </c:pt>
                <c:pt idx="1175">
                  <c:v>17.360508324249999</c:v>
                </c:pt>
                <c:pt idx="1176">
                  <c:v>17.220232165500001</c:v>
                </c:pt>
                <c:pt idx="1177">
                  <c:v>17.009859047999999</c:v>
                </c:pt>
                <c:pt idx="1178">
                  <c:v>17.094139881</c:v>
                </c:pt>
                <c:pt idx="1179">
                  <c:v>17.192001485749998</c:v>
                </c:pt>
                <c:pt idx="1180">
                  <c:v>17.232809593999999</c:v>
                </c:pt>
                <c:pt idx="1181">
                  <c:v>17.224947330499997</c:v>
                </c:pt>
                <c:pt idx="1182">
                  <c:v>17.279007245500001</c:v>
                </c:pt>
                <c:pt idx="1183">
                  <c:v>17.380372327499998</c:v>
                </c:pt>
                <c:pt idx="1184">
                  <c:v>17.369406827499997</c:v>
                </c:pt>
                <c:pt idx="1185">
                  <c:v>17.411289554749999</c:v>
                </c:pt>
                <c:pt idx="1186">
                  <c:v>17.586600486000002</c:v>
                </c:pt>
                <c:pt idx="1187">
                  <c:v>17.612643548499999</c:v>
                </c:pt>
                <c:pt idx="1188">
                  <c:v>17.59240671825</c:v>
                </c:pt>
                <c:pt idx="1189">
                  <c:v>17.782751349999998</c:v>
                </c:pt>
                <c:pt idx="1190">
                  <c:v>18.086051597250002</c:v>
                </c:pt>
                <c:pt idx="1191">
                  <c:v>18.192811705250001</c:v>
                </c:pt>
                <c:pt idx="1192">
                  <c:v>18.155276798749998</c:v>
                </c:pt>
                <c:pt idx="1193">
                  <c:v>18.168884984249999</c:v>
                </c:pt>
                <c:pt idx="1194">
                  <c:v>18.101288159499997</c:v>
                </c:pt>
                <c:pt idx="1195">
                  <c:v>17.987230511249997</c:v>
                </c:pt>
                <c:pt idx="1196">
                  <c:v>18.022660041749997</c:v>
                </c:pt>
                <c:pt idx="1197">
                  <c:v>18.259553220999997</c:v>
                </c:pt>
                <c:pt idx="1198">
                  <c:v>18.235308500499997</c:v>
                </c:pt>
                <c:pt idx="1199">
                  <c:v>18.794581896999997</c:v>
                </c:pt>
                <c:pt idx="1200">
                  <c:v>19.081740928249996</c:v>
                </c:pt>
                <c:pt idx="1201">
                  <c:v>18.855226594749997</c:v>
                </c:pt>
                <c:pt idx="1202">
                  <c:v>18.59726869</c:v>
                </c:pt>
                <c:pt idx="1203">
                  <c:v>18.681757867499996</c:v>
                </c:pt>
                <c:pt idx="1204">
                  <c:v>18.78583691075</c:v>
                </c:pt>
                <c:pt idx="1205">
                  <c:v>18.628712261249998</c:v>
                </c:pt>
                <c:pt idx="1206">
                  <c:v>18.93844377425</c:v>
                </c:pt>
                <c:pt idx="1207">
                  <c:v>18.753773788749999</c:v>
                </c:pt>
                <c:pt idx="1208">
                  <c:v>19.059305515249999</c:v>
                </c:pt>
                <c:pt idx="1209">
                  <c:v>18.673780466250001</c:v>
                </c:pt>
                <c:pt idx="1210">
                  <c:v>18.406869230750001</c:v>
                </c:pt>
                <c:pt idx="1211">
                  <c:v>18.632352807249998</c:v>
                </c:pt>
                <c:pt idx="1212">
                  <c:v>18.303349427999997</c:v>
                </c:pt>
                <c:pt idx="1213">
                  <c:v>18.264136799999999</c:v>
                </c:pt>
                <c:pt idx="1214">
                  <c:v>18.19401791025</c:v>
                </c:pt>
                <c:pt idx="1215">
                  <c:v>17.999369319750002</c:v>
                </c:pt>
                <c:pt idx="1216">
                  <c:v>17.94876902</c:v>
                </c:pt>
                <c:pt idx="1217">
                  <c:v>17.847266869249999</c:v>
                </c:pt>
                <c:pt idx="1218">
                  <c:v>17.974148669749997</c:v>
                </c:pt>
                <c:pt idx="1219">
                  <c:v>18.004468277249998</c:v>
                </c:pt>
                <c:pt idx="1220">
                  <c:v>18.066357559249997</c:v>
                </c:pt>
                <c:pt idx="1221">
                  <c:v>17.851417310999999</c:v>
                </c:pt>
                <c:pt idx="1222">
                  <c:v>17.490087637749998</c:v>
                </c:pt>
                <c:pt idx="1223">
                  <c:v>17.486447091749998</c:v>
                </c:pt>
                <c:pt idx="1224">
                  <c:v>17.51129491475</c:v>
                </c:pt>
                <c:pt idx="1225">
                  <c:v>17.51129491475</c:v>
                </c:pt>
                <c:pt idx="1226">
                  <c:v>17.22539143325</c:v>
                </c:pt>
                <c:pt idx="1227">
                  <c:v>16.795648005500002</c:v>
                </c:pt>
                <c:pt idx="1228">
                  <c:v>16.8759154655</c:v>
                </c:pt>
                <c:pt idx="1229">
                  <c:v>16.877450635500001</c:v>
                </c:pt>
                <c:pt idx="1230">
                  <c:v>16.9147991285</c:v>
                </c:pt>
                <c:pt idx="1231">
                  <c:v>16.915237748499997</c:v>
                </c:pt>
                <c:pt idx="1232">
                  <c:v>16.900061496499998</c:v>
                </c:pt>
                <c:pt idx="1233">
                  <c:v>16.8833720055</c:v>
                </c:pt>
                <c:pt idx="1234">
                  <c:v>17.0394549325</c:v>
                </c:pt>
                <c:pt idx="1235">
                  <c:v>16.995768380499999</c:v>
                </c:pt>
                <c:pt idx="1236">
                  <c:v>16.995768380499999</c:v>
                </c:pt>
                <c:pt idx="1237">
                  <c:v>16.90621862475</c:v>
                </c:pt>
                <c:pt idx="1238">
                  <c:v>16.880520975499998</c:v>
                </c:pt>
                <c:pt idx="1239">
                  <c:v>16.936406646249999</c:v>
                </c:pt>
                <c:pt idx="1240">
                  <c:v>16.949214350249999</c:v>
                </c:pt>
                <c:pt idx="1241">
                  <c:v>16.93993753725</c:v>
                </c:pt>
                <c:pt idx="1242">
                  <c:v>17.001996784499998</c:v>
                </c:pt>
                <c:pt idx="1243">
                  <c:v>16.93728388625</c:v>
                </c:pt>
                <c:pt idx="1244">
                  <c:v>16.93728388625</c:v>
                </c:pt>
                <c:pt idx="1245">
                  <c:v>16.923171287749998</c:v>
                </c:pt>
                <c:pt idx="1246">
                  <c:v>16.890170615499997</c:v>
                </c:pt>
                <c:pt idx="1247">
                  <c:v>16.995373622500001</c:v>
                </c:pt>
                <c:pt idx="1248">
                  <c:v>17.094479811499998</c:v>
                </c:pt>
                <c:pt idx="1249">
                  <c:v>17.071315192749999</c:v>
                </c:pt>
                <c:pt idx="1250">
                  <c:v>17.002874024499999</c:v>
                </c:pt>
                <c:pt idx="1251">
                  <c:v>16.839433246999999</c:v>
                </c:pt>
                <c:pt idx="1252">
                  <c:v>16.8415934505</c:v>
                </c:pt>
                <c:pt idx="1253">
                  <c:v>16.766819706</c:v>
                </c:pt>
                <c:pt idx="1254">
                  <c:v>16.843545309499998</c:v>
                </c:pt>
                <c:pt idx="1255">
                  <c:v>16.830775984750002</c:v>
                </c:pt>
                <c:pt idx="1256">
                  <c:v>16.741971883000001</c:v>
                </c:pt>
                <c:pt idx="1257">
                  <c:v>16.654088883250001</c:v>
                </c:pt>
                <c:pt idx="1258">
                  <c:v>16.62830899275</c:v>
                </c:pt>
                <c:pt idx="1259">
                  <c:v>16.491859793500002</c:v>
                </c:pt>
                <c:pt idx="1260">
                  <c:v>16.518681406499997</c:v>
                </c:pt>
                <c:pt idx="1261">
                  <c:v>16.500785710500001</c:v>
                </c:pt>
                <c:pt idx="1262">
                  <c:v>16.46223649525</c:v>
                </c:pt>
                <c:pt idx="1263">
                  <c:v>16.503170706749998</c:v>
                </c:pt>
                <c:pt idx="1264">
                  <c:v>16.445042591250001</c:v>
                </c:pt>
                <c:pt idx="1265">
                  <c:v>16.550711631999999</c:v>
                </c:pt>
                <c:pt idx="1266">
                  <c:v>16.511625107249998</c:v>
                </c:pt>
                <c:pt idx="1267">
                  <c:v>16.45405623225</c:v>
                </c:pt>
                <c:pt idx="1268">
                  <c:v>16.46532876625</c:v>
                </c:pt>
                <c:pt idx="1269">
                  <c:v>16.518845889000001</c:v>
                </c:pt>
                <c:pt idx="1270">
                  <c:v>16.549883736749997</c:v>
                </c:pt>
                <c:pt idx="1271">
                  <c:v>16.508319009000001</c:v>
                </c:pt>
                <c:pt idx="1272">
                  <c:v>16.5993655555</c:v>
                </c:pt>
                <c:pt idx="1273">
                  <c:v>16.611263123000001</c:v>
                </c:pt>
                <c:pt idx="1274">
                  <c:v>16.655859811500001</c:v>
                </c:pt>
                <c:pt idx="1275">
                  <c:v>16.514306171999998</c:v>
                </c:pt>
                <c:pt idx="1276">
                  <c:v>16.391185537999998</c:v>
                </c:pt>
                <c:pt idx="1277">
                  <c:v>16.42653282725</c:v>
                </c:pt>
                <c:pt idx="1278">
                  <c:v>16.524717914250001</c:v>
                </c:pt>
                <c:pt idx="1279">
                  <c:v>16.412337987499999</c:v>
                </c:pt>
                <c:pt idx="1280">
                  <c:v>16.541199060749999</c:v>
                </c:pt>
                <c:pt idx="1281">
                  <c:v>16.278328611999999</c:v>
                </c:pt>
                <c:pt idx="1282">
                  <c:v>16.154243014000002</c:v>
                </c:pt>
                <c:pt idx="1283">
                  <c:v>16.245695283999996</c:v>
                </c:pt>
                <c:pt idx="1284">
                  <c:v>16.207277654749998</c:v>
                </c:pt>
                <c:pt idx="1285">
                  <c:v>16.250410449</c:v>
                </c:pt>
                <c:pt idx="1286">
                  <c:v>15.998828982500001</c:v>
                </c:pt>
                <c:pt idx="1287">
                  <c:v>15.985297555500001</c:v>
                </c:pt>
                <c:pt idx="1288">
                  <c:v>16.041583466999999</c:v>
                </c:pt>
                <c:pt idx="1289">
                  <c:v>15.9693756495</c:v>
                </c:pt>
                <c:pt idx="1290">
                  <c:v>15.870121426250002</c:v>
                </c:pt>
                <c:pt idx="1291">
                  <c:v>15.836391548249999</c:v>
                </c:pt>
                <c:pt idx="1292">
                  <c:v>15.85899144375</c:v>
                </c:pt>
                <c:pt idx="1293">
                  <c:v>15.836391548249999</c:v>
                </c:pt>
                <c:pt idx="1294">
                  <c:v>15.833025139749999</c:v>
                </c:pt>
                <c:pt idx="1295">
                  <c:v>15.8350044125</c:v>
                </c:pt>
                <c:pt idx="1296">
                  <c:v>15.771563512249999</c:v>
                </c:pt>
                <c:pt idx="1297">
                  <c:v>15.760280012749998</c:v>
                </c:pt>
                <c:pt idx="1298">
                  <c:v>15.683653098749998</c:v>
                </c:pt>
                <c:pt idx="1299">
                  <c:v>15.647116052749999</c:v>
                </c:pt>
                <c:pt idx="1300">
                  <c:v>15.838562717249998</c:v>
                </c:pt>
                <c:pt idx="1301">
                  <c:v>16.100780718749998</c:v>
                </c:pt>
                <c:pt idx="1302">
                  <c:v>16.200243286500001</c:v>
                </c:pt>
                <c:pt idx="1303">
                  <c:v>16.122415650249998</c:v>
                </c:pt>
                <c:pt idx="1304">
                  <c:v>16.401388935749999</c:v>
                </c:pt>
                <c:pt idx="1305">
                  <c:v>16.8172281095</c:v>
                </c:pt>
                <c:pt idx="1306">
                  <c:v>16.992610316499999</c:v>
                </c:pt>
                <c:pt idx="1307">
                  <c:v>17.24909884425</c:v>
                </c:pt>
                <c:pt idx="1308">
                  <c:v>17.66736687625</c:v>
                </c:pt>
                <c:pt idx="1309">
                  <c:v>17.985437651999998</c:v>
                </c:pt>
                <c:pt idx="1310">
                  <c:v>18.151477252999996</c:v>
                </c:pt>
                <c:pt idx="1311">
                  <c:v>18.441701141500001</c:v>
                </c:pt>
                <c:pt idx="1312">
                  <c:v>18.612274976750001</c:v>
                </c:pt>
                <c:pt idx="1313">
                  <c:v>18.632001911249997</c:v>
                </c:pt>
                <c:pt idx="1314">
                  <c:v>18.59531134825</c:v>
                </c:pt>
                <c:pt idx="1315">
                  <c:v>18.562590296249997</c:v>
                </c:pt>
                <c:pt idx="1316">
                  <c:v>18.547956836500003</c:v>
                </c:pt>
                <c:pt idx="1317">
                  <c:v>18.658132697749998</c:v>
                </c:pt>
                <c:pt idx="1318">
                  <c:v>18.773084034250001</c:v>
                </c:pt>
                <c:pt idx="1319">
                  <c:v>18.678183114499998</c:v>
                </c:pt>
                <c:pt idx="1320">
                  <c:v>18.729868998749996</c:v>
                </c:pt>
                <c:pt idx="1321">
                  <c:v>18.824139402249997</c:v>
                </c:pt>
                <c:pt idx="1322">
                  <c:v>18.810015838250003</c:v>
                </c:pt>
                <c:pt idx="1323">
                  <c:v>18.57786523775</c:v>
                </c:pt>
                <c:pt idx="1324">
                  <c:v>18.58650605175</c:v>
                </c:pt>
                <c:pt idx="1325">
                  <c:v>18.580135096249997</c:v>
                </c:pt>
                <c:pt idx="1326">
                  <c:v>18.75521026925</c:v>
                </c:pt>
                <c:pt idx="1327">
                  <c:v>18.795596205750002</c:v>
                </c:pt>
                <c:pt idx="1328">
                  <c:v>18.6128945275</c:v>
                </c:pt>
                <c:pt idx="1329">
                  <c:v>18.662891724750001</c:v>
                </c:pt>
                <c:pt idx="1330">
                  <c:v>18.6932058495</c:v>
                </c:pt>
                <c:pt idx="1331">
                  <c:v>18.710372339749998</c:v>
                </c:pt>
                <c:pt idx="1332">
                  <c:v>18.609221084999994</c:v>
                </c:pt>
                <c:pt idx="1333">
                  <c:v>18.604396264999998</c:v>
                </c:pt>
                <c:pt idx="1334">
                  <c:v>18.617264279249998</c:v>
                </c:pt>
                <c:pt idx="1335">
                  <c:v>18.723843456499999</c:v>
                </c:pt>
                <c:pt idx="1336">
                  <c:v>18.793156382000003</c:v>
                </c:pt>
                <c:pt idx="1337">
                  <c:v>18.87975641825</c:v>
                </c:pt>
                <c:pt idx="1338">
                  <c:v>18.812620144499999</c:v>
                </c:pt>
                <c:pt idx="1339">
                  <c:v>18.574674277250001</c:v>
                </c:pt>
                <c:pt idx="1340">
                  <c:v>18.540034262749998</c:v>
                </c:pt>
                <c:pt idx="1341">
                  <c:v>18.429299160999999</c:v>
                </c:pt>
                <c:pt idx="1342">
                  <c:v>18.269630515499998</c:v>
                </c:pt>
                <c:pt idx="1343">
                  <c:v>18.287104039749998</c:v>
                </c:pt>
                <c:pt idx="1344">
                  <c:v>18.287104039749998</c:v>
                </c:pt>
                <c:pt idx="1345">
                  <c:v>18.273534233499998</c:v>
                </c:pt>
                <c:pt idx="1346">
                  <c:v>18.212374157249997</c:v>
                </c:pt>
                <c:pt idx="1347">
                  <c:v>18.257919361500001</c:v>
                </c:pt>
                <c:pt idx="1348">
                  <c:v>18.301616879000001</c:v>
                </c:pt>
                <c:pt idx="1349">
                  <c:v>18.092822793499998</c:v>
                </c:pt>
                <c:pt idx="1350">
                  <c:v>18.170014430750001</c:v>
                </c:pt>
                <c:pt idx="1351">
                  <c:v>18.197049870999997</c:v>
                </c:pt>
                <c:pt idx="1352">
                  <c:v>18.167475917499999</c:v>
                </c:pt>
                <c:pt idx="1353">
                  <c:v>18.132720765249999</c:v>
                </c:pt>
                <c:pt idx="1354">
                  <c:v>18.280694704999998</c:v>
                </c:pt>
                <c:pt idx="1355">
                  <c:v>18.257321741749998</c:v>
                </c:pt>
                <c:pt idx="1356">
                  <c:v>18.216497185249999</c:v>
                </c:pt>
                <c:pt idx="1357">
                  <c:v>18.174022320999999</c:v>
                </c:pt>
                <c:pt idx="1358">
                  <c:v>18.311535173749999</c:v>
                </c:pt>
                <c:pt idx="1359">
                  <c:v>18.427659818749998</c:v>
                </c:pt>
                <c:pt idx="1360">
                  <c:v>18.501337013250001</c:v>
                </c:pt>
                <c:pt idx="1361">
                  <c:v>18.589631219249998</c:v>
                </c:pt>
                <c:pt idx="1362">
                  <c:v>18.636371662999998</c:v>
                </c:pt>
                <c:pt idx="1363">
                  <c:v>18.580129613499999</c:v>
                </c:pt>
                <c:pt idx="1364">
                  <c:v>18.61821827775</c:v>
                </c:pt>
                <c:pt idx="1365">
                  <c:v>18.54858187</c:v>
                </c:pt>
                <c:pt idx="1366">
                  <c:v>18.516195265749996</c:v>
                </c:pt>
                <c:pt idx="1367">
                  <c:v>18.514544957999998</c:v>
                </c:pt>
                <c:pt idx="1368">
                  <c:v>18.601770027749996</c:v>
                </c:pt>
                <c:pt idx="1369">
                  <c:v>18.64091686275</c:v>
                </c:pt>
                <c:pt idx="1370">
                  <c:v>18.602247026999997</c:v>
                </c:pt>
                <c:pt idx="1371">
                  <c:v>18.6103505315</c:v>
                </c:pt>
                <c:pt idx="1372">
                  <c:v>18.640439863499996</c:v>
                </c:pt>
                <c:pt idx="1373">
                  <c:v>18.653121464249999</c:v>
                </c:pt>
                <c:pt idx="1374">
                  <c:v>18.670381161249999</c:v>
                </c:pt>
                <c:pt idx="1375">
                  <c:v>18.64474382225</c:v>
                </c:pt>
                <c:pt idx="1376">
                  <c:v>18.225165412999999</c:v>
                </c:pt>
                <c:pt idx="1377">
                  <c:v>18.164093060749998</c:v>
                </c:pt>
                <c:pt idx="1378">
                  <c:v>18.170129568499998</c:v>
                </c:pt>
                <c:pt idx="1379">
                  <c:v>18.161532616500001</c:v>
                </c:pt>
                <c:pt idx="1380">
                  <c:v>18.146449571250002</c:v>
                </c:pt>
                <c:pt idx="1381">
                  <c:v>18.107576873749998</c:v>
                </c:pt>
                <c:pt idx="1382">
                  <c:v>18.021168733749999</c:v>
                </c:pt>
                <c:pt idx="1383">
                  <c:v>18.057607090249999</c:v>
                </c:pt>
                <c:pt idx="1384">
                  <c:v>17.92902563725</c:v>
                </c:pt>
                <c:pt idx="1385">
                  <c:v>17.846998214500001</c:v>
                </c:pt>
                <c:pt idx="1386">
                  <c:v>17.879806990500001</c:v>
                </c:pt>
                <c:pt idx="1387">
                  <c:v>17.904830261499999</c:v>
                </c:pt>
                <c:pt idx="1388">
                  <c:v>17.741060518999998</c:v>
                </c:pt>
                <c:pt idx="1389">
                  <c:v>17.729404192499999</c:v>
                </c:pt>
                <c:pt idx="1390">
                  <c:v>17.709945912749998</c:v>
                </c:pt>
                <c:pt idx="1391">
                  <c:v>17.6804980625</c:v>
                </c:pt>
                <c:pt idx="1392">
                  <c:v>17.635621753749998</c:v>
                </c:pt>
                <c:pt idx="1393">
                  <c:v>17.663583778749999</c:v>
                </c:pt>
                <c:pt idx="1394">
                  <c:v>17.625659596999999</c:v>
                </c:pt>
                <c:pt idx="1395">
                  <c:v>17.543484139999997</c:v>
                </c:pt>
                <c:pt idx="1396">
                  <c:v>17.581249321999998</c:v>
                </c:pt>
                <c:pt idx="1397">
                  <c:v>17.66101785175</c:v>
                </c:pt>
                <c:pt idx="1398">
                  <c:v>17.601014635749998</c:v>
                </c:pt>
                <c:pt idx="1399">
                  <c:v>17.713191700749999</c:v>
                </c:pt>
                <c:pt idx="1400">
                  <c:v>17.696507692500003</c:v>
                </c:pt>
                <c:pt idx="1401">
                  <c:v>17.834223406999996</c:v>
                </c:pt>
                <c:pt idx="1402">
                  <c:v>17.771286919750001</c:v>
                </c:pt>
                <c:pt idx="1403">
                  <c:v>17.734886942500001</c:v>
                </c:pt>
                <c:pt idx="1404">
                  <c:v>17.720719516500001</c:v>
                </c:pt>
                <c:pt idx="1405">
                  <c:v>17.700619754999998</c:v>
                </c:pt>
                <c:pt idx="1406">
                  <c:v>18.003596520000002</c:v>
                </c:pt>
                <c:pt idx="1407">
                  <c:v>18.318459886999999</c:v>
                </c:pt>
                <c:pt idx="1408">
                  <c:v>18.37839731</c:v>
                </c:pt>
                <c:pt idx="1409">
                  <c:v>18.853165080749999</c:v>
                </c:pt>
                <c:pt idx="1410">
                  <c:v>19.179657360499998</c:v>
                </c:pt>
                <c:pt idx="1411">
                  <c:v>19.689087076749999</c:v>
                </c:pt>
                <c:pt idx="1412">
                  <c:v>20.025826616250001</c:v>
                </c:pt>
                <c:pt idx="1413">
                  <c:v>19.990210672250001</c:v>
                </c:pt>
                <c:pt idx="1414">
                  <c:v>20.488027924000001</c:v>
                </c:pt>
                <c:pt idx="1415">
                  <c:v>20.464534340249998</c:v>
                </c:pt>
                <c:pt idx="1416">
                  <c:v>20.641040511000003</c:v>
                </c:pt>
                <c:pt idx="1417">
                  <c:v>20.57513237325</c:v>
                </c:pt>
                <c:pt idx="1418">
                  <c:v>21.078881960499999</c:v>
                </c:pt>
                <c:pt idx="1419">
                  <c:v>21.1487102645</c:v>
                </c:pt>
                <c:pt idx="1420">
                  <c:v>21.215380504499997</c:v>
                </c:pt>
                <c:pt idx="1421">
                  <c:v>21.384342411249996</c:v>
                </c:pt>
                <c:pt idx="1422">
                  <c:v>21.571616703</c:v>
                </c:pt>
                <c:pt idx="1423">
                  <c:v>22.025813195750001</c:v>
                </c:pt>
                <c:pt idx="1424">
                  <c:v>22.498437211249996</c:v>
                </c:pt>
                <c:pt idx="1425">
                  <c:v>22.831037274500002</c:v>
                </c:pt>
                <c:pt idx="1426">
                  <c:v>22.802987525499997</c:v>
                </c:pt>
                <c:pt idx="1427">
                  <c:v>23.057502263250001</c:v>
                </c:pt>
                <c:pt idx="1428">
                  <c:v>23.097010959750001</c:v>
                </c:pt>
                <c:pt idx="1429">
                  <c:v>23.403968201250002</c:v>
                </c:pt>
                <c:pt idx="1430">
                  <c:v>23.406073577249998</c:v>
                </c:pt>
                <c:pt idx="1431">
                  <c:v>23.133964694749999</c:v>
                </c:pt>
                <c:pt idx="1432">
                  <c:v>23.675287567750001</c:v>
                </c:pt>
                <c:pt idx="1433">
                  <c:v>24.41846336475</c:v>
                </c:pt>
                <c:pt idx="1434">
                  <c:v>24.947493912249996</c:v>
                </c:pt>
                <c:pt idx="1435">
                  <c:v>25.810232038499997</c:v>
                </c:pt>
                <c:pt idx="1436">
                  <c:v>26.650792441</c:v>
                </c:pt>
                <c:pt idx="1437">
                  <c:v>27.399659332500001</c:v>
                </c:pt>
                <c:pt idx="1438">
                  <c:v>28.08346242975</c:v>
                </c:pt>
                <c:pt idx="1439">
                  <c:v>28.806165638249997</c:v>
                </c:pt>
                <c:pt idx="1440">
                  <c:v>29.646429972250001</c:v>
                </c:pt>
                <c:pt idx="1441">
                  <c:v>30.370832833249999</c:v>
                </c:pt>
                <c:pt idx="1442">
                  <c:v>30.358293783999997</c:v>
                </c:pt>
                <c:pt idx="1443">
                  <c:v>30.375937273499996</c:v>
                </c:pt>
                <c:pt idx="1444">
                  <c:v>29.598686185249999</c:v>
                </c:pt>
                <c:pt idx="1445">
                  <c:v>29.307815332249998</c:v>
                </c:pt>
                <c:pt idx="1446">
                  <c:v>29.356211566500001</c:v>
                </c:pt>
                <c:pt idx="1447">
                  <c:v>28.6447699265</c:v>
                </c:pt>
                <c:pt idx="1448">
                  <c:v>28.675840670749999</c:v>
                </c:pt>
                <c:pt idx="1449">
                  <c:v>28.649199988499998</c:v>
                </c:pt>
                <c:pt idx="1450">
                  <c:v>28.68398803725</c:v>
                </c:pt>
                <c:pt idx="1451">
                  <c:v>28.621506618249999</c:v>
                </c:pt>
                <c:pt idx="1452">
                  <c:v>28.701044872499999</c:v>
                </c:pt>
                <c:pt idx="1453">
                  <c:v>28.788116425250003</c:v>
                </c:pt>
                <c:pt idx="1454">
                  <c:v>28.045669833999998</c:v>
                </c:pt>
                <c:pt idx="1455">
                  <c:v>28.102800088999999</c:v>
                </c:pt>
                <c:pt idx="1456">
                  <c:v>28.004324416249997</c:v>
                </c:pt>
                <c:pt idx="1457">
                  <c:v>27.785409174249995</c:v>
                </c:pt>
                <c:pt idx="1458">
                  <c:v>27.480847894500002</c:v>
                </c:pt>
                <c:pt idx="1459">
                  <c:v>27.344497384749999</c:v>
                </c:pt>
                <c:pt idx="1460">
                  <c:v>27.344497384749999</c:v>
                </c:pt>
                <c:pt idx="1461">
                  <c:v>26.992214249</c:v>
                </c:pt>
                <c:pt idx="1462">
                  <c:v>26.863435416999998</c:v>
                </c:pt>
                <c:pt idx="1463">
                  <c:v>26.867585858750001</c:v>
                </c:pt>
                <c:pt idx="1464">
                  <c:v>26.803805028000003</c:v>
                </c:pt>
                <c:pt idx="1465">
                  <c:v>26.81309828925</c:v>
                </c:pt>
                <c:pt idx="1466">
                  <c:v>26.813783633</c:v>
                </c:pt>
                <c:pt idx="1467">
                  <c:v>26.029487210999999</c:v>
                </c:pt>
                <c:pt idx="1468">
                  <c:v>25.614097622749998</c:v>
                </c:pt>
                <c:pt idx="1469">
                  <c:v>25.604919499249995</c:v>
                </c:pt>
                <c:pt idx="1470">
                  <c:v>25.550656722499994</c:v>
                </c:pt>
                <c:pt idx="1471">
                  <c:v>25.557175712249997</c:v>
                </c:pt>
                <c:pt idx="1472">
                  <c:v>25.652838734249997</c:v>
                </c:pt>
                <c:pt idx="1473">
                  <c:v>25.597062718499998</c:v>
                </c:pt>
                <c:pt idx="1474">
                  <c:v>25.551632651999999</c:v>
                </c:pt>
                <c:pt idx="1475">
                  <c:v>25.551632651999999</c:v>
                </c:pt>
                <c:pt idx="1476">
                  <c:v>24.832882506249998</c:v>
                </c:pt>
                <c:pt idx="1477">
                  <c:v>24.135208051499998</c:v>
                </c:pt>
                <c:pt idx="1478">
                  <c:v>23.887382268749999</c:v>
                </c:pt>
                <c:pt idx="1479">
                  <c:v>23.828020534499998</c:v>
                </c:pt>
                <c:pt idx="1480">
                  <c:v>23.928349376749999</c:v>
                </c:pt>
                <c:pt idx="1481">
                  <c:v>23.952873717499997</c:v>
                </c:pt>
                <c:pt idx="1482">
                  <c:v>24.0282944265</c:v>
                </c:pt>
                <c:pt idx="1483">
                  <c:v>24.0282944265</c:v>
                </c:pt>
                <c:pt idx="1484">
                  <c:v>23.955637023500003</c:v>
                </c:pt>
                <c:pt idx="1485">
                  <c:v>23.915190776749998</c:v>
                </c:pt>
                <c:pt idx="1486">
                  <c:v>23.953794819500001</c:v>
                </c:pt>
                <c:pt idx="1487">
                  <c:v>23.557073995</c:v>
                </c:pt>
                <c:pt idx="1488">
                  <c:v>23.540466745249997</c:v>
                </c:pt>
                <c:pt idx="1489">
                  <c:v>23.479674013250001</c:v>
                </c:pt>
                <c:pt idx="1490">
                  <c:v>23.118053754249999</c:v>
                </c:pt>
                <c:pt idx="1491">
                  <c:v>23.090700314499998</c:v>
                </c:pt>
                <c:pt idx="1492">
                  <c:v>23.099807162249999</c:v>
                </c:pt>
                <c:pt idx="1493">
                  <c:v>23.149897566249997</c:v>
                </c:pt>
                <c:pt idx="1494">
                  <c:v>23.122176782249998</c:v>
                </c:pt>
                <c:pt idx="1495">
                  <c:v>23.100689885000001</c:v>
                </c:pt>
                <c:pt idx="1496">
                  <c:v>23.222182142250002</c:v>
                </c:pt>
                <c:pt idx="1497">
                  <c:v>23.323952947749998</c:v>
                </c:pt>
                <c:pt idx="1498">
                  <c:v>23.440242075249998</c:v>
                </c:pt>
                <c:pt idx="1499">
                  <c:v>23.349760251999999</c:v>
                </c:pt>
                <c:pt idx="1500">
                  <c:v>23.253718920249995</c:v>
                </c:pt>
                <c:pt idx="1501">
                  <c:v>23.322757708249998</c:v>
                </c:pt>
                <c:pt idx="1502">
                  <c:v>23.293419512999996</c:v>
                </c:pt>
                <c:pt idx="1503">
                  <c:v>23.366296225999996</c:v>
                </c:pt>
                <c:pt idx="1504">
                  <c:v>23.327851183</c:v>
                </c:pt>
                <c:pt idx="1505">
                  <c:v>23.2850528365</c:v>
                </c:pt>
                <c:pt idx="1506">
                  <c:v>23.302690843250002</c:v>
                </c:pt>
                <c:pt idx="1507">
                  <c:v>23.317960301999999</c:v>
                </c:pt>
                <c:pt idx="1508">
                  <c:v>23.410909362749997</c:v>
                </c:pt>
                <c:pt idx="1509">
                  <c:v>23.416046699500001</c:v>
                </c:pt>
                <c:pt idx="1510">
                  <c:v>23.391900668499996</c:v>
                </c:pt>
                <c:pt idx="1511">
                  <c:v>23.606413262250001</c:v>
                </c:pt>
                <c:pt idx="1512">
                  <c:v>23.685907654499999</c:v>
                </c:pt>
                <c:pt idx="1513">
                  <c:v>23.594444418999998</c:v>
                </c:pt>
                <c:pt idx="1514">
                  <c:v>23.564420879999997</c:v>
                </c:pt>
                <c:pt idx="1515">
                  <c:v>23.449025440749995</c:v>
                </c:pt>
                <c:pt idx="1516">
                  <c:v>23.651832363250001</c:v>
                </c:pt>
                <c:pt idx="1517">
                  <c:v>23.8105415275</c:v>
                </c:pt>
                <c:pt idx="1518">
                  <c:v>23.87771069775</c:v>
                </c:pt>
                <c:pt idx="1519">
                  <c:v>24.339544661249999</c:v>
                </c:pt>
                <c:pt idx="1520">
                  <c:v>24.362380314999999</c:v>
                </c:pt>
                <c:pt idx="1521">
                  <c:v>24.330673571750001</c:v>
                </c:pt>
                <c:pt idx="1522">
                  <c:v>24.409455206500002</c:v>
                </c:pt>
                <c:pt idx="1523">
                  <c:v>24.526040402499998</c:v>
                </c:pt>
                <c:pt idx="1524">
                  <c:v>24.568339818749998</c:v>
                </c:pt>
                <c:pt idx="1525">
                  <c:v>24.733239007750001</c:v>
                </c:pt>
                <c:pt idx="1526">
                  <c:v>24.619285531749998</c:v>
                </c:pt>
                <c:pt idx="1527">
                  <c:v>24.61864405</c:v>
                </c:pt>
                <c:pt idx="1528">
                  <c:v>24.645268283999997</c:v>
                </c:pt>
                <c:pt idx="1529">
                  <c:v>24.694492413499997</c:v>
                </c:pt>
                <c:pt idx="1530">
                  <c:v>25.520221977249999</c:v>
                </c:pt>
                <c:pt idx="1531">
                  <c:v>26.226718176750001</c:v>
                </c:pt>
                <c:pt idx="1532">
                  <c:v>26.920916567999999</c:v>
                </c:pt>
                <c:pt idx="1533">
                  <c:v>27.649305388249996</c:v>
                </c:pt>
                <c:pt idx="1534">
                  <c:v>27.663439917750001</c:v>
                </c:pt>
                <c:pt idx="1535">
                  <c:v>27.701199616999997</c:v>
                </c:pt>
                <c:pt idx="1536">
                  <c:v>27.718656692999996</c:v>
                </c:pt>
                <c:pt idx="1537">
                  <c:v>27.692832940500001</c:v>
                </c:pt>
                <c:pt idx="1538">
                  <c:v>27.619643710749997</c:v>
                </c:pt>
                <c:pt idx="1539">
                  <c:v>27.485502749249996</c:v>
                </c:pt>
                <c:pt idx="1540">
                  <c:v>27.513086464499999</c:v>
                </c:pt>
                <c:pt idx="1541">
                  <c:v>27.524205481499997</c:v>
                </c:pt>
                <c:pt idx="1542">
                  <c:v>27.4715491505</c:v>
                </c:pt>
                <c:pt idx="1543">
                  <c:v>27.482635270999999</c:v>
                </c:pt>
                <c:pt idx="1544">
                  <c:v>27.478704139249999</c:v>
                </c:pt>
                <c:pt idx="1545">
                  <c:v>27.543241589499999</c:v>
                </c:pt>
                <c:pt idx="1546">
                  <c:v>27.573100646</c:v>
                </c:pt>
                <c:pt idx="1547">
                  <c:v>27.636640235749997</c:v>
                </c:pt>
                <c:pt idx="1548">
                  <c:v>27.705196541749999</c:v>
                </c:pt>
                <c:pt idx="1549">
                  <c:v>27.783599866749999</c:v>
                </c:pt>
                <c:pt idx="1550">
                  <c:v>27.487333987749999</c:v>
                </c:pt>
                <c:pt idx="1551">
                  <c:v>27.472875975999997</c:v>
                </c:pt>
                <c:pt idx="1552">
                  <c:v>27.400443365749997</c:v>
                </c:pt>
                <c:pt idx="1553">
                  <c:v>27.398288645000001</c:v>
                </c:pt>
                <c:pt idx="1554">
                  <c:v>27.397932266249999</c:v>
                </c:pt>
                <c:pt idx="1555">
                  <c:v>27.494576700499998</c:v>
                </c:pt>
                <c:pt idx="1556">
                  <c:v>27.52174372675</c:v>
                </c:pt>
                <c:pt idx="1557">
                  <c:v>27.538795079249997</c:v>
                </c:pt>
                <c:pt idx="1558">
                  <c:v>27.489510639500001</c:v>
                </c:pt>
                <c:pt idx="1559">
                  <c:v>27.326502999249996</c:v>
                </c:pt>
                <c:pt idx="1560">
                  <c:v>27.330461544749998</c:v>
                </c:pt>
                <c:pt idx="1561">
                  <c:v>27.23945886025</c:v>
                </c:pt>
                <c:pt idx="1562">
                  <c:v>27.127720415249996</c:v>
                </c:pt>
                <c:pt idx="1563">
                  <c:v>27.073709845</c:v>
                </c:pt>
                <c:pt idx="1564">
                  <c:v>27.031931289999999</c:v>
                </c:pt>
                <c:pt idx="1565">
                  <c:v>27.047496817250003</c:v>
                </c:pt>
                <c:pt idx="1566">
                  <c:v>26.875173984749999</c:v>
                </c:pt>
                <c:pt idx="1567">
                  <c:v>26.856916427249999</c:v>
                </c:pt>
                <c:pt idx="1568">
                  <c:v>26.694155510749997</c:v>
                </c:pt>
                <c:pt idx="1569">
                  <c:v>26.673611646499996</c:v>
                </c:pt>
                <c:pt idx="1570">
                  <c:v>26.776287105750001</c:v>
                </c:pt>
                <c:pt idx="1571">
                  <c:v>26.767174775249998</c:v>
                </c:pt>
                <c:pt idx="1572">
                  <c:v>26.82827454125</c:v>
                </c:pt>
                <c:pt idx="1573">
                  <c:v>26.887888482000001</c:v>
                </c:pt>
                <c:pt idx="1574">
                  <c:v>26.849410542499996</c:v>
                </c:pt>
                <c:pt idx="1575">
                  <c:v>26.884352108249999</c:v>
                </c:pt>
                <c:pt idx="1576">
                  <c:v>26.962327778749998</c:v>
                </c:pt>
                <c:pt idx="1577">
                  <c:v>26.955211169249999</c:v>
                </c:pt>
                <c:pt idx="1578">
                  <c:v>26.971906142999995</c:v>
                </c:pt>
                <c:pt idx="1579">
                  <c:v>26.95636254675</c:v>
                </c:pt>
                <c:pt idx="1580">
                  <c:v>27.0046600915</c:v>
                </c:pt>
                <c:pt idx="1581">
                  <c:v>26.958835266999998</c:v>
                </c:pt>
                <c:pt idx="1582">
                  <c:v>26.983167711500002</c:v>
                </c:pt>
                <c:pt idx="1583">
                  <c:v>27.797312224500001</c:v>
                </c:pt>
                <c:pt idx="1584">
                  <c:v>28.557802545999998</c:v>
                </c:pt>
                <c:pt idx="1585">
                  <c:v>28.939867979749998</c:v>
                </c:pt>
                <c:pt idx="1586">
                  <c:v>28.949928825999997</c:v>
                </c:pt>
                <c:pt idx="1587">
                  <c:v>29.337910146999995</c:v>
                </c:pt>
                <c:pt idx="1588">
                  <c:v>29.356321221499996</c:v>
                </c:pt>
                <c:pt idx="1589">
                  <c:v>30.418187345</c:v>
                </c:pt>
                <c:pt idx="1590">
                  <c:v>31.236761919999999</c:v>
                </c:pt>
                <c:pt idx="1591">
                  <c:v>31.943055257749997</c:v>
                </c:pt>
                <c:pt idx="1592">
                  <c:v>32.062003519000001</c:v>
                </c:pt>
                <c:pt idx="1593">
                  <c:v>32.059415660999996</c:v>
                </c:pt>
                <c:pt idx="1594">
                  <c:v>31.812675462749997</c:v>
                </c:pt>
                <c:pt idx="1595">
                  <c:v>32.09695605025</c:v>
                </c:pt>
                <c:pt idx="1596">
                  <c:v>31.998337825999997</c:v>
                </c:pt>
                <c:pt idx="1597">
                  <c:v>32.131546720000003</c:v>
                </c:pt>
                <c:pt idx="1598">
                  <c:v>32.127220830250003</c:v>
                </c:pt>
                <c:pt idx="1599">
                  <c:v>32.471016669000001</c:v>
                </c:pt>
                <c:pt idx="1600">
                  <c:v>32.479421724749997</c:v>
                </c:pt>
                <c:pt idx="1601">
                  <c:v>32.857972715749995</c:v>
                </c:pt>
                <c:pt idx="1602">
                  <c:v>32.777595600750004</c:v>
                </c:pt>
                <c:pt idx="1603">
                  <c:v>32.978373905749997</c:v>
                </c:pt>
                <c:pt idx="1604">
                  <c:v>33.685955689749996</c:v>
                </c:pt>
                <c:pt idx="1605">
                  <c:v>34.244406673749999</c:v>
                </c:pt>
                <c:pt idx="1606">
                  <c:v>36.051246936250003</c:v>
                </c:pt>
                <c:pt idx="1607">
                  <c:v>36.937538956499992</c:v>
                </c:pt>
                <c:pt idx="1608">
                  <c:v>37.025569990499996</c:v>
                </c:pt>
                <c:pt idx="1609">
                  <c:v>37.198665890750007</c:v>
                </c:pt>
                <c:pt idx="1610">
                  <c:v>37.716955730999992</c:v>
                </c:pt>
                <c:pt idx="1611">
                  <c:v>37.589492758999995</c:v>
                </c:pt>
                <c:pt idx="1612">
                  <c:v>38.984605910249996</c:v>
                </c:pt>
                <c:pt idx="1613">
                  <c:v>39.1706191695</c:v>
                </c:pt>
                <c:pt idx="1614">
                  <c:v>40.247710889749996</c:v>
                </c:pt>
                <c:pt idx="1615">
                  <c:v>42.733178533499995</c:v>
                </c:pt>
                <c:pt idx="1616">
                  <c:v>42.907217466750005</c:v>
                </c:pt>
                <c:pt idx="1617">
                  <c:v>42.924795163250003</c:v>
                </c:pt>
                <c:pt idx="1618">
                  <c:v>42.441956784500007</c:v>
                </c:pt>
                <c:pt idx="1619">
                  <c:v>42.474551733249996</c:v>
                </c:pt>
                <c:pt idx="1620">
                  <c:v>42.551562439750001</c:v>
                </c:pt>
                <c:pt idx="1621">
                  <c:v>42.736479148999997</c:v>
                </c:pt>
                <c:pt idx="1622">
                  <c:v>43.821153512499997</c:v>
                </c:pt>
                <c:pt idx="1623">
                  <c:v>44.187933039249998</c:v>
                </c:pt>
                <c:pt idx="1624">
                  <c:v>44.525017991999995</c:v>
                </c:pt>
                <c:pt idx="1625">
                  <c:v>44.2540714525</c:v>
                </c:pt>
                <c:pt idx="1626">
                  <c:v>45.907054784499998</c:v>
                </c:pt>
                <c:pt idx="1627">
                  <c:v>45.010268780749996</c:v>
                </c:pt>
                <c:pt idx="1628">
                  <c:v>45.480047249000002</c:v>
                </c:pt>
                <c:pt idx="1629">
                  <c:v>44.723921196499994</c:v>
                </c:pt>
                <c:pt idx="1630">
                  <c:v>45.315855334749997</c:v>
                </c:pt>
                <c:pt idx="1631">
                  <c:v>45.421825926749996</c:v>
                </c:pt>
                <c:pt idx="1632">
                  <c:v>44.761346448000005</c:v>
                </c:pt>
                <c:pt idx="1633">
                  <c:v>44.783995688250002</c:v>
                </c:pt>
                <c:pt idx="1634">
                  <c:v>44.967974847249998</c:v>
                </c:pt>
                <c:pt idx="1635">
                  <c:v>44.700630474500002</c:v>
                </c:pt>
                <c:pt idx="1636">
                  <c:v>44.344849344249994</c:v>
                </c:pt>
                <c:pt idx="1637">
                  <c:v>44.146412173499996</c:v>
                </c:pt>
                <c:pt idx="1638">
                  <c:v>43.950365481749998</c:v>
                </c:pt>
                <c:pt idx="1639">
                  <c:v>43.668332821749992</c:v>
                </c:pt>
                <c:pt idx="1640">
                  <c:v>43.549006250750004</c:v>
                </c:pt>
                <c:pt idx="1641">
                  <c:v>43.748052006750008</c:v>
                </c:pt>
                <c:pt idx="1642">
                  <c:v>44.097396388499995</c:v>
                </c:pt>
                <c:pt idx="1643">
                  <c:v>43.827502537000001</c:v>
                </c:pt>
                <c:pt idx="1644">
                  <c:v>43.594354075999995</c:v>
                </c:pt>
                <c:pt idx="1645">
                  <c:v>43.054780200249994</c:v>
                </c:pt>
                <c:pt idx="1646">
                  <c:v>42.466431780499995</c:v>
                </c:pt>
                <c:pt idx="1647">
                  <c:v>41.583094962499999</c:v>
                </c:pt>
                <c:pt idx="1648">
                  <c:v>40.348807316999995</c:v>
                </c:pt>
                <c:pt idx="1649">
                  <c:v>40.464520755750002</c:v>
                </c:pt>
                <c:pt idx="1650">
                  <c:v>40.487855339749999</c:v>
                </c:pt>
                <c:pt idx="1651">
                  <c:v>40.699675903249997</c:v>
                </c:pt>
                <c:pt idx="1652">
                  <c:v>40.4359940075</c:v>
                </c:pt>
                <c:pt idx="1653">
                  <c:v>40.283754488250004</c:v>
                </c:pt>
                <c:pt idx="1654">
                  <c:v>39.903339362250001</c:v>
                </c:pt>
                <c:pt idx="1655">
                  <c:v>39.358354012250004</c:v>
                </c:pt>
                <c:pt idx="1656">
                  <c:v>39.288810811249995</c:v>
                </c:pt>
                <c:pt idx="1657">
                  <c:v>39.44812856075</c:v>
                </c:pt>
                <c:pt idx="1658">
                  <c:v>39.167444657249995</c:v>
                </c:pt>
                <c:pt idx="1659">
                  <c:v>38.496569884500005</c:v>
                </c:pt>
                <c:pt idx="1660">
                  <c:v>38.105567568250002</c:v>
                </c:pt>
                <c:pt idx="1661">
                  <c:v>38.359501134499993</c:v>
                </c:pt>
                <c:pt idx="1662">
                  <c:v>38.533534584999998</c:v>
                </c:pt>
                <c:pt idx="1663">
                  <c:v>37.463712991249999</c:v>
                </c:pt>
                <c:pt idx="1664">
                  <c:v>36.571088394749999</c:v>
                </c:pt>
                <c:pt idx="1665">
                  <c:v>35.584878738499995</c:v>
                </c:pt>
                <c:pt idx="1666">
                  <c:v>35.224546925749998</c:v>
                </c:pt>
                <c:pt idx="1667">
                  <c:v>33.90433362225</c:v>
                </c:pt>
                <c:pt idx="1668">
                  <c:v>34.177423916999999</c:v>
                </c:pt>
                <c:pt idx="1669">
                  <c:v>34.509530532749999</c:v>
                </c:pt>
                <c:pt idx="1670">
                  <c:v>34.5227165465</c:v>
                </c:pt>
                <c:pt idx="1671">
                  <c:v>34.540305208500001</c:v>
                </c:pt>
                <c:pt idx="1672">
                  <c:v>33.84365054525</c:v>
                </c:pt>
                <c:pt idx="1673">
                  <c:v>32.563592902749996</c:v>
                </c:pt>
                <c:pt idx="1674">
                  <c:v>32.599005984999998</c:v>
                </c:pt>
                <c:pt idx="1675">
                  <c:v>30.592434622749998</c:v>
                </c:pt>
                <c:pt idx="1676">
                  <c:v>29.985362611749995</c:v>
                </c:pt>
                <c:pt idx="1677">
                  <c:v>29.906334253249998</c:v>
                </c:pt>
                <c:pt idx="1678">
                  <c:v>29.839461151499997</c:v>
                </c:pt>
                <c:pt idx="1679">
                  <c:v>29.966732227249999</c:v>
                </c:pt>
                <c:pt idx="1680">
                  <c:v>29.784030549000001</c:v>
                </c:pt>
                <c:pt idx="1681">
                  <c:v>29.89001758925</c:v>
                </c:pt>
                <c:pt idx="1682">
                  <c:v>29.918122165749995</c:v>
                </c:pt>
                <c:pt idx="1683">
                  <c:v>30.031828917999995</c:v>
                </c:pt>
                <c:pt idx="1684">
                  <c:v>30.294523918749999</c:v>
                </c:pt>
                <c:pt idx="1685">
                  <c:v>30.344071530499999</c:v>
                </c:pt>
                <c:pt idx="1686">
                  <c:v>30.348507075249998</c:v>
                </c:pt>
                <c:pt idx="1687">
                  <c:v>30.703202620999999</c:v>
                </c:pt>
                <c:pt idx="1688">
                  <c:v>30.729996820250001</c:v>
                </c:pt>
                <c:pt idx="1689">
                  <c:v>29.772122016000001</c:v>
                </c:pt>
                <c:pt idx="1690">
                  <c:v>28.738607192749999</c:v>
                </c:pt>
                <c:pt idx="1691">
                  <c:v>27.879065509749999</c:v>
                </c:pt>
                <c:pt idx="1692">
                  <c:v>26.095488555499998</c:v>
                </c:pt>
                <c:pt idx="1693">
                  <c:v>25.699771074249995</c:v>
                </c:pt>
                <c:pt idx="1694">
                  <c:v>25.797254369249998</c:v>
                </c:pt>
                <c:pt idx="1695">
                  <c:v>25.706443580999998</c:v>
                </c:pt>
                <c:pt idx="1696">
                  <c:v>25.237882283249998</c:v>
                </c:pt>
                <c:pt idx="1697">
                  <c:v>24.68383943025</c:v>
                </c:pt>
                <c:pt idx="1698">
                  <c:v>24.15064199275</c:v>
                </c:pt>
                <c:pt idx="1699">
                  <c:v>23.453011399999998</c:v>
                </c:pt>
                <c:pt idx="1700">
                  <c:v>23.785128981250001</c:v>
                </c:pt>
                <c:pt idx="1701">
                  <c:v>23.642084033750002</c:v>
                </c:pt>
                <c:pt idx="1702">
                  <c:v>23.078084506749999</c:v>
                </c:pt>
                <c:pt idx="1703">
                  <c:v>22.929754188250001</c:v>
                </c:pt>
                <c:pt idx="1704">
                  <c:v>22.904560952000001</c:v>
                </c:pt>
                <c:pt idx="1705">
                  <c:v>22.944667268250001</c:v>
                </c:pt>
                <c:pt idx="1706">
                  <c:v>22.84675631875</c:v>
                </c:pt>
                <c:pt idx="1707">
                  <c:v>22.954569114749997</c:v>
                </c:pt>
                <c:pt idx="1708">
                  <c:v>23.060068190249996</c:v>
                </c:pt>
                <c:pt idx="1709">
                  <c:v>23.011512956249998</c:v>
                </c:pt>
                <c:pt idx="1710">
                  <c:v>23.376006176250002</c:v>
                </c:pt>
                <c:pt idx="1711">
                  <c:v>23.388600053000001</c:v>
                </c:pt>
                <c:pt idx="1712">
                  <c:v>23.494636437999997</c:v>
                </c:pt>
                <c:pt idx="1713">
                  <c:v>23.855505560249998</c:v>
                </c:pt>
                <c:pt idx="1714">
                  <c:v>23.688237823249999</c:v>
                </c:pt>
                <c:pt idx="1715">
                  <c:v>24.327718369500001</c:v>
                </c:pt>
                <c:pt idx="1716">
                  <c:v>24.090797776500001</c:v>
                </c:pt>
                <c:pt idx="1717">
                  <c:v>24.65803760875</c:v>
                </c:pt>
                <c:pt idx="1718">
                  <c:v>25.323934044500003</c:v>
                </c:pt>
                <c:pt idx="1719">
                  <c:v>25.799496813999998</c:v>
                </c:pt>
                <c:pt idx="1720">
                  <c:v>26.043106362</c:v>
                </c:pt>
                <c:pt idx="1721">
                  <c:v>25.84562318975</c:v>
                </c:pt>
                <c:pt idx="1722">
                  <c:v>25.9267295105</c:v>
                </c:pt>
                <c:pt idx="1723">
                  <c:v>25.68345441025</c:v>
                </c:pt>
                <c:pt idx="1724">
                  <c:v>25.535305022500001</c:v>
                </c:pt>
                <c:pt idx="1725">
                  <c:v>25.432432184250001</c:v>
                </c:pt>
                <c:pt idx="1726">
                  <c:v>25.67683124825</c:v>
                </c:pt>
                <c:pt idx="1727">
                  <c:v>25.712918708750003</c:v>
                </c:pt>
                <c:pt idx="1728">
                  <c:v>25.510961612499997</c:v>
                </c:pt>
                <c:pt idx="1729">
                  <c:v>25.537854501249999</c:v>
                </c:pt>
                <c:pt idx="1730">
                  <c:v>25.526576484499998</c:v>
                </c:pt>
                <c:pt idx="1731">
                  <c:v>25.752811197749999</c:v>
                </c:pt>
                <c:pt idx="1732">
                  <c:v>25.6261870865</c:v>
                </c:pt>
                <c:pt idx="1733">
                  <c:v>25.988361103249996</c:v>
                </c:pt>
                <c:pt idx="1734">
                  <c:v>26.389473610499998</c:v>
                </c:pt>
                <c:pt idx="1735">
                  <c:v>26.477877471499998</c:v>
                </c:pt>
                <c:pt idx="1736">
                  <c:v>26.135616802749997</c:v>
                </c:pt>
                <c:pt idx="1737">
                  <c:v>26.223083113499996</c:v>
                </c:pt>
                <c:pt idx="1738">
                  <c:v>26.171956469749997</c:v>
                </c:pt>
                <c:pt idx="1739">
                  <c:v>26.128883985749997</c:v>
                </c:pt>
                <c:pt idx="1740">
                  <c:v>26.421191319249999</c:v>
                </c:pt>
                <c:pt idx="1741">
                  <c:v>26.256741715749996</c:v>
                </c:pt>
                <c:pt idx="1742">
                  <c:v>26.409567889249999</c:v>
                </c:pt>
                <c:pt idx="1743">
                  <c:v>26.127420091499999</c:v>
                </c:pt>
                <c:pt idx="1744">
                  <c:v>25.988969688499996</c:v>
                </c:pt>
                <c:pt idx="1745">
                  <c:v>26.078119203500002</c:v>
                </c:pt>
                <c:pt idx="1746">
                  <c:v>26.0957955895</c:v>
                </c:pt>
                <c:pt idx="1747">
                  <c:v>25.827321770249995</c:v>
                </c:pt>
                <c:pt idx="1748">
                  <c:v>25.608960285999999</c:v>
                </c:pt>
                <c:pt idx="1749">
                  <c:v>25.258831870999998</c:v>
                </c:pt>
                <c:pt idx="1750">
                  <c:v>25.307902483499998</c:v>
                </c:pt>
                <c:pt idx="1751">
                  <c:v>25.307902483499998</c:v>
                </c:pt>
                <c:pt idx="1752">
                  <c:v>25.314185715000001</c:v>
                </c:pt>
                <c:pt idx="1753">
                  <c:v>25.228649332249997</c:v>
                </c:pt>
                <c:pt idx="1754">
                  <c:v>24.804015827499999</c:v>
                </c:pt>
                <c:pt idx="1755">
                  <c:v>24.709054597499996</c:v>
                </c:pt>
                <c:pt idx="1756">
                  <c:v>24.885396285749998</c:v>
                </c:pt>
                <c:pt idx="1757">
                  <c:v>24.766755058499999</c:v>
                </c:pt>
                <c:pt idx="1758">
                  <c:v>24.468498941249997</c:v>
                </c:pt>
                <c:pt idx="1759">
                  <c:v>24.145839103749996</c:v>
                </c:pt>
                <c:pt idx="1760">
                  <c:v>24.126759133750003</c:v>
                </c:pt>
                <c:pt idx="1761">
                  <c:v>24.048788945999998</c:v>
                </c:pt>
                <c:pt idx="1762">
                  <c:v>23.928141032249997</c:v>
                </c:pt>
                <c:pt idx="1763">
                  <c:v>23.470802923749996</c:v>
                </c:pt>
                <c:pt idx="1764">
                  <c:v>23.587289430249999</c:v>
                </c:pt>
                <c:pt idx="1765">
                  <c:v>23.727121486249999</c:v>
                </c:pt>
                <c:pt idx="1766">
                  <c:v>23.254371367499999</c:v>
                </c:pt>
                <c:pt idx="1767">
                  <c:v>22.617275817499998</c:v>
                </c:pt>
                <c:pt idx="1768">
                  <c:v>22.27038770775</c:v>
                </c:pt>
                <c:pt idx="1769">
                  <c:v>22.355688332249997</c:v>
                </c:pt>
                <c:pt idx="1770">
                  <c:v>22.1356271955</c:v>
                </c:pt>
                <c:pt idx="1771">
                  <c:v>21.993201798749997</c:v>
                </c:pt>
                <c:pt idx="1772">
                  <c:v>22.166242871499996</c:v>
                </c:pt>
                <c:pt idx="1773">
                  <c:v>21.976292997750001</c:v>
                </c:pt>
                <c:pt idx="1774">
                  <c:v>21.904858248000004</c:v>
                </c:pt>
                <c:pt idx="1775">
                  <c:v>21.823444893249999</c:v>
                </c:pt>
                <c:pt idx="1776">
                  <c:v>21.7855645735</c:v>
                </c:pt>
                <c:pt idx="1777">
                  <c:v>21.6059496835</c:v>
                </c:pt>
                <c:pt idx="1778">
                  <c:v>21.563030716499998</c:v>
                </c:pt>
                <c:pt idx="1779">
                  <c:v>21.388569611499999</c:v>
                </c:pt>
                <c:pt idx="1780">
                  <c:v>20.87865741325</c:v>
                </c:pt>
                <c:pt idx="1781">
                  <c:v>20.565564974499999</c:v>
                </c:pt>
                <c:pt idx="1782">
                  <c:v>20.442877477749999</c:v>
                </c:pt>
                <c:pt idx="1783">
                  <c:v>20.244319686500003</c:v>
                </c:pt>
                <c:pt idx="1784">
                  <c:v>20.246496338250001</c:v>
                </c:pt>
                <c:pt idx="1785">
                  <c:v>20.252203881</c:v>
                </c:pt>
                <c:pt idx="1786">
                  <c:v>19.951995904750003</c:v>
                </c:pt>
                <c:pt idx="1787">
                  <c:v>19.943157711750001</c:v>
                </c:pt>
                <c:pt idx="1788">
                  <c:v>19.811133091749998</c:v>
                </c:pt>
                <c:pt idx="1789">
                  <c:v>19.859151016249999</c:v>
                </c:pt>
                <c:pt idx="1790">
                  <c:v>20.138179129249998</c:v>
                </c:pt>
                <c:pt idx="1791">
                  <c:v>19.650362413499998</c:v>
                </c:pt>
                <c:pt idx="1792">
                  <c:v>19.8530048535</c:v>
                </c:pt>
                <c:pt idx="1793">
                  <c:v>19.804191930250003</c:v>
                </c:pt>
                <c:pt idx="1794">
                  <c:v>19.798758525</c:v>
                </c:pt>
                <c:pt idx="1795">
                  <c:v>19.266125810749998</c:v>
                </c:pt>
                <c:pt idx="1796">
                  <c:v>18.834622420249996</c:v>
                </c:pt>
                <c:pt idx="1797">
                  <c:v>18.477059396250002</c:v>
                </c:pt>
                <c:pt idx="1798">
                  <c:v>18.386654331499997</c:v>
                </c:pt>
                <c:pt idx="1799">
                  <c:v>18.283545735000001</c:v>
                </c:pt>
                <c:pt idx="1800">
                  <c:v>18.213388466000001</c:v>
                </c:pt>
                <c:pt idx="1801">
                  <c:v>17.793163092249998</c:v>
                </c:pt>
                <c:pt idx="1802">
                  <c:v>17.510582157249999</c:v>
                </c:pt>
                <c:pt idx="1803">
                  <c:v>17.197253960249999</c:v>
                </c:pt>
                <c:pt idx="1804">
                  <c:v>17.165640423749998</c:v>
                </c:pt>
                <c:pt idx="1805">
                  <c:v>17.068842472500002</c:v>
                </c:pt>
                <c:pt idx="1806">
                  <c:v>17.1938930345</c:v>
                </c:pt>
                <c:pt idx="1807">
                  <c:v>17.176490785999999</c:v>
                </c:pt>
                <c:pt idx="1808">
                  <c:v>17.153254891500001</c:v>
                </c:pt>
                <c:pt idx="1809">
                  <c:v>17.173667169750001</c:v>
                </c:pt>
                <c:pt idx="1810">
                  <c:v>17.054466701999999</c:v>
                </c:pt>
                <c:pt idx="1811">
                  <c:v>17.051917223249998</c:v>
                </c:pt>
                <c:pt idx="1812">
                  <c:v>16.62094017675</c:v>
                </c:pt>
                <c:pt idx="1813">
                  <c:v>16.146090164749999</c:v>
                </c:pt>
                <c:pt idx="1814">
                  <c:v>16.171765882999999</c:v>
                </c:pt>
                <c:pt idx="1815">
                  <c:v>16.131856945749998</c:v>
                </c:pt>
                <c:pt idx="1816">
                  <c:v>16.18694761775</c:v>
                </c:pt>
                <c:pt idx="1817">
                  <c:v>16.153316429249998</c:v>
                </c:pt>
                <c:pt idx="1818">
                  <c:v>16.12508026675</c:v>
                </c:pt>
                <c:pt idx="1819">
                  <c:v>16.116121453249999</c:v>
                </c:pt>
                <c:pt idx="1820">
                  <c:v>16.158366041999997</c:v>
                </c:pt>
                <c:pt idx="1821">
                  <c:v>16.150909502000001</c:v>
                </c:pt>
                <c:pt idx="1822">
                  <c:v>16.634285190250001</c:v>
                </c:pt>
                <c:pt idx="1823">
                  <c:v>17.009179187000001</c:v>
                </c:pt>
                <c:pt idx="1824">
                  <c:v>16.8609365925</c:v>
                </c:pt>
                <c:pt idx="1825">
                  <c:v>17.452004456249998</c:v>
                </c:pt>
                <c:pt idx="1826">
                  <c:v>17.46122644175</c:v>
                </c:pt>
                <c:pt idx="1827">
                  <c:v>17.390520897750001</c:v>
                </c:pt>
                <c:pt idx="1828">
                  <c:v>17.378091503500002</c:v>
                </c:pt>
                <c:pt idx="1829">
                  <c:v>17.349071307749998</c:v>
                </c:pt>
                <c:pt idx="1830">
                  <c:v>17.554959535749997</c:v>
                </c:pt>
                <c:pt idx="1831">
                  <c:v>17.509633641499999</c:v>
                </c:pt>
                <c:pt idx="1832">
                  <c:v>17.447980117749999</c:v>
                </c:pt>
                <c:pt idx="1833">
                  <c:v>17.402495223749998</c:v>
                </c:pt>
                <c:pt idx="1834">
                  <c:v>17.304798101500001</c:v>
                </c:pt>
                <c:pt idx="1835">
                  <c:v>17.196020341499999</c:v>
                </c:pt>
                <c:pt idx="1836">
                  <c:v>17.316427014249999</c:v>
                </c:pt>
                <c:pt idx="1837">
                  <c:v>17.347908964749998</c:v>
                </c:pt>
                <c:pt idx="1838">
                  <c:v>17.244586541</c:v>
                </c:pt>
                <c:pt idx="1839">
                  <c:v>17.1884541465</c:v>
                </c:pt>
                <c:pt idx="1840">
                  <c:v>17.033303286999999</c:v>
                </c:pt>
                <c:pt idx="1841">
                  <c:v>16.961161262499999</c:v>
                </c:pt>
                <c:pt idx="1842">
                  <c:v>17.097363737999999</c:v>
                </c:pt>
                <c:pt idx="1843">
                  <c:v>16.96340919</c:v>
                </c:pt>
                <c:pt idx="1844">
                  <c:v>16.971523659999999</c:v>
                </c:pt>
                <c:pt idx="1845">
                  <c:v>16.490023072250001</c:v>
                </c:pt>
                <c:pt idx="1846">
                  <c:v>16.374457667750001</c:v>
                </c:pt>
                <c:pt idx="1847">
                  <c:v>16.112014873499998</c:v>
                </c:pt>
                <c:pt idx="1848">
                  <c:v>15.884946782249999</c:v>
                </c:pt>
                <c:pt idx="1849">
                  <c:v>15.884946782249999</c:v>
                </c:pt>
                <c:pt idx="1850">
                  <c:v>15.839829232500001</c:v>
                </c:pt>
                <c:pt idx="1851">
                  <c:v>15.903182408749998</c:v>
                </c:pt>
                <c:pt idx="1852">
                  <c:v>15.689793778749999</c:v>
                </c:pt>
                <c:pt idx="1853">
                  <c:v>15.701592656749998</c:v>
                </c:pt>
                <c:pt idx="1854">
                  <c:v>15.699936866250001</c:v>
                </c:pt>
                <c:pt idx="1855">
                  <c:v>15.65016446175</c:v>
                </c:pt>
                <c:pt idx="1856">
                  <c:v>15.6361779665</c:v>
                </c:pt>
                <c:pt idx="1857">
                  <c:v>15.53754877675</c:v>
                </c:pt>
                <c:pt idx="1858">
                  <c:v>15.568860762</c:v>
                </c:pt>
                <c:pt idx="1859">
                  <c:v>15.340855120500001</c:v>
                </c:pt>
                <c:pt idx="1860">
                  <c:v>15.36585097775</c:v>
                </c:pt>
                <c:pt idx="1861">
                  <c:v>15.322312460000001</c:v>
                </c:pt>
                <c:pt idx="1862">
                  <c:v>15.404400193000001</c:v>
                </c:pt>
                <c:pt idx="1863">
                  <c:v>15.4166925185</c:v>
                </c:pt>
                <c:pt idx="1864">
                  <c:v>15.416286795000001</c:v>
                </c:pt>
                <c:pt idx="1865">
                  <c:v>15.43930886225</c:v>
                </c:pt>
                <c:pt idx="1866">
                  <c:v>15.46057096675</c:v>
                </c:pt>
                <c:pt idx="1867">
                  <c:v>15.406417844999998</c:v>
                </c:pt>
                <c:pt idx="1868">
                  <c:v>15.458745210999998</c:v>
                </c:pt>
                <c:pt idx="1869">
                  <c:v>15.53043765</c:v>
                </c:pt>
                <c:pt idx="1870">
                  <c:v>15.516330534249997</c:v>
                </c:pt>
                <c:pt idx="1871">
                  <c:v>15.477013734</c:v>
                </c:pt>
                <c:pt idx="1872">
                  <c:v>15.473356739749999</c:v>
                </c:pt>
                <c:pt idx="1873">
                  <c:v>15.476202287</c:v>
                </c:pt>
                <c:pt idx="1874">
                  <c:v>15.462396722499999</c:v>
                </c:pt>
                <c:pt idx="1875">
                  <c:v>15.43384804325</c:v>
                </c:pt>
                <c:pt idx="1876">
                  <c:v>15.442543684750001</c:v>
                </c:pt>
                <c:pt idx="1877">
                  <c:v>15.464425339999998</c:v>
                </c:pt>
                <c:pt idx="1878">
                  <c:v>15.493895121249999</c:v>
                </c:pt>
                <c:pt idx="1879">
                  <c:v>15.056958325499998</c:v>
                </c:pt>
                <c:pt idx="1880">
                  <c:v>15.011199293999999</c:v>
                </c:pt>
                <c:pt idx="1881">
                  <c:v>15.011785948249999</c:v>
                </c:pt>
                <c:pt idx="1882">
                  <c:v>14.65536333625</c:v>
                </c:pt>
                <c:pt idx="1883">
                  <c:v>14.7370288975</c:v>
                </c:pt>
                <c:pt idx="1884">
                  <c:v>14.686000943250001</c:v>
                </c:pt>
                <c:pt idx="1885">
                  <c:v>14.702334055500001</c:v>
                </c:pt>
                <c:pt idx="1886">
                  <c:v>14.59067785175</c:v>
                </c:pt>
                <c:pt idx="1887">
                  <c:v>14.601100559499999</c:v>
                </c:pt>
                <c:pt idx="1888">
                  <c:v>14.549507881999999</c:v>
                </c:pt>
                <c:pt idx="1889">
                  <c:v>14.479405440499999</c:v>
                </c:pt>
                <c:pt idx="1890">
                  <c:v>14.413305406499999</c:v>
                </c:pt>
                <c:pt idx="1891">
                  <c:v>14.36063811</c:v>
                </c:pt>
              </c:numCache>
            </c:numRef>
          </c:val>
          <c:smooth val="0"/>
          <c:extLst>
            <c:ext xmlns:c16="http://schemas.microsoft.com/office/drawing/2014/chart" uri="{C3380CC4-5D6E-409C-BE32-E72D297353CC}">
              <c16:uniqueId val="{00000000-B863-486C-9149-5FE85DE18E04}"/>
            </c:ext>
          </c:extLst>
        </c:ser>
        <c:dLbls>
          <c:showLegendKey val="0"/>
          <c:showVal val="0"/>
          <c:showCatName val="0"/>
          <c:showSerName val="0"/>
          <c:showPercent val="0"/>
          <c:showBubbleSize val="0"/>
        </c:dLbls>
        <c:smooth val="0"/>
        <c:axId val="1025463919"/>
        <c:axId val="1386350751"/>
      </c:lineChart>
      <c:dateAx>
        <c:axId val="1025463919"/>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86350751"/>
        <c:crosses val="autoZero"/>
        <c:auto val="1"/>
        <c:lblOffset val="100"/>
        <c:baseTimeUnit val="days"/>
      </c:dateAx>
      <c:valAx>
        <c:axId val="13863507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254639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Cobalt Carbonate $/kg</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numRef>
              <c:f>Sheet5!$A$2:$A$12</c:f>
              <c:numCache>
                <c:formatCode>General</c:formatCode>
                <c:ptCount val="11"/>
                <c:pt idx="0">
                  <c:v>10</c:v>
                </c:pt>
                <c:pt idx="1">
                  <c:v>15</c:v>
                </c:pt>
                <c:pt idx="2">
                  <c:v>20</c:v>
                </c:pt>
                <c:pt idx="3">
                  <c:v>25</c:v>
                </c:pt>
                <c:pt idx="4">
                  <c:v>30</c:v>
                </c:pt>
                <c:pt idx="5">
                  <c:v>35</c:v>
                </c:pt>
                <c:pt idx="6">
                  <c:v>40</c:v>
                </c:pt>
                <c:pt idx="7">
                  <c:v>45</c:v>
                </c:pt>
                <c:pt idx="8">
                  <c:v>50</c:v>
                </c:pt>
                <c:pt idx="9">
                  <c:v>55</c:v>
                </c:pt>
                <c:pt idx="10">
                  <c:v>60</c:v>
                </c:pt>
              </c:numCache>
            </c:numRef>
          </c:cat>
          <c:val>
            <c:numRef>
              <c:f>Sheet5!$B$2:$B$12</c:f>
              <c:numCache>
                <c:formatCode>General</c:formatCode>
                <c:ptCount val="11"/>
                <c:pt idx="0">
                  <c:v>0</c:v>
                </c:pt>
                <c:pt idx="1">
                  <c:v>344</c:v>
                </c:pt>
                <c:pt idx="2">
                  <c:v>672</c:v>
                </c:pt>
                <c:pt idx="3">
                  <c:v>181</c:v>
                </c:pt>
                <c:pt idx="4">
                  <c:v>275</c:v>
                </c:pt>
                <c:pt idx="5">
                  <c:v>184</c:v>
                </c:pt>
                <c:pt idx="6">
                  <c:v>106</c:v>
                </c:pt>
                <c:pt idx="7">
                  <c:v>94</c:v>
                </c:pt>
                <c:pt idx="8">
                  <c:v>36</c:v>
                </c:pt>
                <c:pt idx="9">
                  <c:v>0</c:v>
                </c:pt>
                <c:pt idx="10">
                  <c:v>0</c:v>
                </c:pt>
              </c:numCache>
            </c:numRef>
          </c:val>
          <c:extLst>
            <c:ext xmlns:c16="http://schemas.microsoft.com/office/drawing/2014/chart" uri="{C3380CC4-5D6E-409C-BE32-E72D297353CC}">
              <c16:uniqueId val="{00000000-5F79-49F5-B00B-E039E4A30475}"/>
            </c:ext>
          </c:extLst>
        </c:ser>
        <c:dLbls>
          <c:showLegendKey val="0"/>
          <c:showVal val="0"/>
          <c:showCatName val="0"/>
          <c:showSerName val="0"/>
          <c:showPercent val="0"/>
          <c:showBubbleSize val="0"/>
        </c:dLbls>
        <c:gapWidth val="219"/>
        <c:overlap val="-27"/>
        <c:axId val="1278431631"/>
        <c:axId val="794105615"/>
      </c:barChart>
      <c:catAx>
        <c:axId val="12784316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4105615"/>
        <c:crosses val="autoZero"/>
        <c:auto val="1"/>
        <c:lblAlgn val="ctr"/>
        <c:lblOffset val="100"/>
        <c:noMultiLvlLbl val="0"/>
      </c:catAx>
      <c:valAx>
        <c:axId val="7941056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784316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B861D-3A62-4609-ACBD-157F3387A04A}"/>
              </a:ext>
            </a:extLst>
          </p:cNvPr>
          <p:cNvSpPr>
            <a:spLocks noGrp="1"/>
          </p:cNvSpPr>
          <p:nvPr>
            <p:ph type="ctrTitle"/>
          </p:nvPr>
        </p:nvSpPr>
        <p:spPr>
          <a:xfrm>
            <a:off x="2200275" y="645320"/>
            <a:ext cx="13716000" cy="3581400"/>
          </a:xfrm>
        </p:spPr>
        <p:txBody>
          <a:bodyPr>
            <a:normAutofit/>
          </a:bodyPr>
          <a:lstStyle/>
          <a:p>
            <a:r>
              <a:rPr lang="en-US" b="1" dirty="0"/>
              <a:t>Supply Chain Dashboard</a:t>
            </a:r>
            <a:br>
              <a:rPr lang="en-US" b="1" dirty="0"/>
            </a:br>
            <a:r>
              <a:rPr lang="en-US" sz="4050" b="1" dirty="0"/>
              <a:t>Integrating Prices, CMI Projects and Carbon Footprints</a:t>
            </a:r>
          </a:p>
        </p:txBody>
      </p:sp>
      <p:sp>
        <p:nvSpPr>
          <p:cNvPr id="3" name="Subtitle 2">
            <a:extLst>
              <a:ext uri="{FF2B5EF4-FFF2-40B4-BE49-F238E27FC236}">
                <a16:creationId xmlns:a16="http://schemas.microsoft.com/office/drawing/2014/main" id="{12D40498-4E17-4D61-82BF-185AB6138B9B}"/>
              </a:ext>
            </a:extLst>
          </p:cNvPr>
          <p:cNvSpPr>
            <a:spLocks noGrp="1"/>
          </p:cNvSpPr>
          <p:nvPr>
            <p:ph type="subTitle" idx="1"/>
          </p:nvPr>
        </p:nvSpPr>
        <p:spPr>
          <a:xfrm>
            <a:off x="2200275" y="5143500"/>
            <a:ext cx="14325600" cy="4810125"/>
          </a:xfrm>
        </p:spPr>
        <p:txBody>
          <a:bodyPr>
            <a:normAutofit/>
          </a:bodyPr>
          <a:lstStyle/>
          <a:p>
            <a:r>
              <a:rPr lang="en-US" dirty="0"/>
              <a:t>Ananth V Iyer (Dean and Professor)</a:t>
            </a:r>
          </a:p>
          <a:p>
            <a:r>
              <a:rPr lang="en-US" dirty="0"/>
              <a:t>Aditya Vedantam (Associate Professor)</a:t>
            </a:r>
          </a:p>
          <a:p>
            <a:r>
              <a:rPr lang="en-US" dirty="0" err="1"/>
              <a:t>Siddanth</a:t>
            </a:r>
            <a:r>
              <a:rPr lang="en-US" dirty="0"/>
              <a:t> Dhall (Graduate Student)</a:t>
            </a:r>
          </a:p>
          <a:p>
            <a:r>
              <a:rPr lang="en-US" dirty="0"/>
              <a:t>Venkatesh </a:t>
            </a:r>
            <a:r>
              <a:rPr lang="en-US" dirty="0" err="1"/>
              <a:t>Bonta</a:t>
            </a:r>
            <a:r>
              <a:rPr lang="en-US" dirty="0"/>
              <a:t> (Graduate Student)</a:t>
            </a:r>
          </a:p>
          <a:p>
            <a:endParaRPr lang="en-US" dirty="0"/>
          </a:p>
          <a:p>
            <a:r>
              <a:rPr lang="en-US" dirty="0"/>
              <a:t>School of Management</a:t>
            </a:r>
          </a:p>
          <a:p>
            <a:r>
              <a:rPr lang="en-US" dirty="0"/>
              <a:t>University at Buffalo, SUNY</a:t>
            </a:r>
          </a:p>
          <a:p>
            <a:r>
              <a:rPr lang="en-US" dirty="0"/>
              <a:t>aviyer@buffalo.edu</a:t>
            </a:r>
          </a:p>
        </p:txBody>
      </p:sp>
      <p:sp>
        <p:nvSpPr>
          <p:cNvPr id="4" name="Slide Number Placeholder 3">
            <a:extLst>
              <a:ext uri="{FF2B5EF4-FFF2-40B4-BE49-F238E27FC236}">
                <a16:creationId xmlns:a16="http://schemas.microsoft.com/office/drawing/2014/main" id="{74123AA0-1AE9-4645-81DE-05EB804A96D6}"/>
              </a:ext>
            </a:extLst>
          </p:cNvPr>
          <p:cNvSpPr>
            <a:spLocks noGrp="1"/>
          </p:cNvSpPr>
          <p:nvPr>
            <p:ph type="sldNum" sz="quarter" idx="12"/>
          </p:nvPr>
        </p:nvSpPr>
        <p:spPr/>
        <p:txBody>
          <a:bodyPr/>
          <a:lstStyle/>
          <a:p>
            <a:fld id="{3599EFBF-117B-4C81-9DA7-1AE8F6157E5A}" type="slidenum">
              <a:rPr lang="en-US" smtClean="0"/>
              <a:t>1</a:t>
            </a:fld>
            <a:endParaRPr lang="en-US"/>
          </a:p>
        </p:txBody>
      </p:sp>
    </p:spTree>
    <p:extLst>
      <p:ext uri="{BB962C8B-B14F-4D97-AF65-F5344CB8AC3E}">
        <p14:creationId xmlns:p14="http://schemas.microsoft.com/office/powerpoint/2010/main" val="1389961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6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
            <a:chOff x="0" y="0"/>
            <a:chExt cx="22991997" cy="1293300"/>
          </a:xfrm>
        </p:grpSpPr>
        <p:sp>
          <p:nvSpPr>
            <p:cNvPr id="3" name="Freeform 3"/>
            <p:cNvSpPr/>
            <p:nvPr/>
          </p:nvSpPr>
          <p:spPr>
            <a:xfrm>
              <a:off x="0" y="0"/>
              <a:ext cx="22991997" cy="1293300"/>
            </a:xfrm>
            <a:custGeom>
              <a:avLst/>
              <a:gdLst/>
              <a:ahLst/>
              <a:cxnLst/>
              <a:rect l="l" t="t" r="r" b="b"/>
              <a:pathLst>
                <a:path w="22991997" h="1293300">
                  <a:moveTo>
                    <a:pt x="0" y="0"/>
                  </a:moveTo>
                  <a:lnTo>
                    <a:pt x="22991997" y="0"/>
                  </a:lnTo>
                  <a:lnTo>
                    <a:pt x="22991997" y="1293300"/>
                  </a:lnTo>
                  <a:lnTo>
                    <a:pt x="0" y="1293300"/>
                  </a:lnTo>
                  <a:close/>
                </a:path>
              </a:pathLst>
            </a:custGeom>
            <a:solidFill>
              <a:srgbClr val="1067F4"/>
            </a:solidFill>
          </p:spPr>
        </p:sp>
      </p:grpSp>
      <p:sp>
        <p:nvSpPr>
          <p:cNvPr id="9" name="TextBox 9"/>
          <p:cNvSpPr txBox="1"/>
          <p:nvPr/>
        </p:nvSpPr>
        <p:spPr>
          <a:xfrm>
            <a:off x="914400" y="2933700"/>
            <a:ext cx="16230600" cy="3173946"/>
          </a:xfrm>
          <a:prstGeom prst="rect">
            <a:avLst/>
          </a:prstGeom>
        </p:spPr>
        <p:txBody>
          <a:bodyPr lIns="0" tIns="0" rIns="0" bIns="0" rtlCol="0" anchor="t">
            <a:spAutoFit/>
          </a:bodyPr>
          <a:lstStyle/>
          <a:p>
            <a:pPr algn="ctr">
              <a:lnSpc>
                <a:spcPts val="12599"/>
              </a:lnSpc>
            </a:pPr>
            <a:r>
              <a:rPr lang="en-US" sz="7200" dirty="0">
                <a:solidFill>
                  <a:srgbClr val="061313"/>
                </a:solidFill>
                <a:latin typeface="Garet Bold"/>
              </a:rPr>
              <a:t>Environment &amp; Economic Analysis Dashboard</a:t>
            </a:r>
          </a:p>
        </p:txBody>
      </p:sp>
      <p:sp>
        <p:nvSpPr>
          <p:cNvPr id="10" name="TextBox 10"/>
          <p:cNvSpPr txBox="1"/>
          <p:nvPr/>
        </p:nvSpPr>
        <p:spPr>
          <a:xfrm>
            <a:off x="1646464" y="7688454"/>
            <a:ext cx="14766472" cy="648383"/>
          </a:xfrm>
          <a:prstGeom prst="rect">
            <a:avLst/>
          </a:prstGeom>
        </p:spPr>
        <p:txBody>
          <a:bodyPr lIns="0" tIns="0" rIns="0" bIns="0" rtlCol="0" anchor="t">
            <a:spAutoFit/>
          </a:bodyPr>
          <a:lstStyle/>
          <a:p>
            <a:pPr algn="ctr">
              <a:lnSpc>
                <a:spcPts val="5040"/>
              </a:lnSpc>
            </a:pPr>
            <a:r>
              <a:rPr lang="en-US" sz="6000" b="1" dirty="0">
                <a:solidFill>
                  <a:srgbClr val="545454"/>
                </a:solidFill>
                <a:latin typeface="Be Vietnam"/>
              </a:rPr>
              <a:t>User Manual</a:t>
            </a:r>
          </a:p>
        </p:txBody>
      </p:sp>
      <p:sp>
        <p:nvSpPr>
          <p:cNvPr id="13" name="TextBox 7">
            <a:extLst>
              <a:ext uri="{FF2B5EF4-FFF2-40B4-BE49-F238E27FC236}">
                <a16:creationId xmlns:a16="http://schemas.microsoft.com/office/drawing/2014/main" id="{752CB7C4-DD67-248D-9001-4BBBE869373C}"/>
              </a:ext>
            </a:extLst>
          </p:cNvPr>
          <p:cNvSpPr txBox="1"/>
          <p:nvPr/>
        </p:nvSpPr>
        <p:spPr>
          <a:xfrm>
            <a:off x="6554791" y="311467"/>
            <a:ext cx="5178417" cy="405765"/>
          </a:xfrm>
          <a:prstGeom prst="rect">
            <a:avLst/>
          </a:prstGeom>
        </p:spPr>
        <p:txBody>
          <a:bodyPr lIns="0" tIns="0" rIns="0" bIns="0" rtlCol="0" anchor="t">
            <a:spAutoFit/>
          </a:bodyPr>
          <a:lstStyle/>
          <a:p>
            <a:pPr algn="ctr">
              <a:lnSpc>
                <a:spcPts val="3359"/>
              </a:lnSpc>
            </a:pPr>
            <a:r>
              <a:rPr lang="en-US" sz="2400" dirty="0">
                <a:solidFill>
                  <a:srgbClr val="FAFAFB"/>
                </a:solidFill>
                <a:latin typeface="Source Sans Pro"/>
              </a:rPr>
              <a:t>Critical Materials Research Project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6F8"/>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FBAA120-3718-CE55-80A7-5B094871E91F}"/>
              </a:ext>
            </a:extLst>
          </p:cNvPr>
          <p:cNvPicPr>
            <a:picLocks noChangeAspect="1"/>
          </p:cNvPicPr>
          <p:nvPr/>
        </p:nvPicPr>
        <p:blipFill>
          <a:blip r:embed="rId2"/>
          <a:stretch>
            <a:fillRect/>
          </a:stretch>
        </p:blipFill>
        <p:spPr>
          <a:xfrm>
            <a:off x="0" y="-41275"/>
            <a:ext cx="18300879" cy="5486400"/>
          </a:xfrm>
          <a:prstGeom prst="rect">
            <a:avLst/>
          </a:prstGeom>
        </p:spPr>
      </p:pic>
      <p:grpSp>
        <p:nvGrpSpPr>
          <p:cNvPr id="2" name="Group 2"/>
          <p:cNvGrpSpPr/>
          <p:nvPr/>
        </p:nvGrpSpPr>
        <p:grpSpPr>
          <a:xfrm>
            <a:off x="0" y="0"/>
            <a:ext cx="18288000" cy="1028700"/>
            <a:chOff x="0" y="0"/>
            <a:chExt cx="22991997" cy="1293300"/>
          </a:xfrm>
        </p:grpSpPr>
        <p:sp>
          <p:nvSpPr>
            <p:cNvPr id="3" name="Freeform 3"/>
            <p:cNvSpPr/>
            <p:nvPr/>
          </p:nvSpPr>
          <p:spPr>
            <a:xfrm>
              <a:off x="0" y="0"/>
              <a:ext cx="22991997" cy="1293300"/>
            </a:xfrm>
            <a:custGeom>
              <a:avLst/>
              <a:gdLst/>
              <a:ahLst/>
              <a:cxnLst/>
              <a:rect l="l" t="t" r="r" b="b"/>
              <a:pathLst>
                <a:path w="22991997" h="1293300">
                  <a:moveTo>
                    <a:pt x="0" y="0"/>
                  </a:moveTo>
                  <a:lnTo>
                    <a:pt x="22991997" y="0"/>
                  </a:lnTo>
                  <a:lnTo>
                    <a:pt x="22991997" y="1293300"/>
                  </a:lnTo>
                  <a:lnTo>
                    <a:pt x="0" y="1293300"/>
                  </a:lnTo>
                  <a:close/>
                </a:path>
              </a:pathLst>
            </a:custGeom>
            <a:solidFill>
              <a:srgbClr val="1067F4"/>
            </a:solidFill>
          </p:spPr>
        </p:sp>
      </p:grpSp>
      <p:sp>
        <p:nvSpPr>
          <p:cNvPr id="5" name="TextBox 5"/>
          <p:cNvSpPr txBox="1"/>
          <p:nvPr/>
        </p:nvSpPr>
        <p:spPr>
          <a:xfrm>
            <a:off x="1295400" y="5556567"/>
            <a:ext cx="6848808" cy="669925"/>
          </a:xfrm>
          <a:prstGeom prst="rect">
            <a:avLst/>
          </a:prstGeom>
        </p:spPr>
        <p:txBody>
          <a:bodyPr lIns="0" tIns="0" rIns="0" bIns="0" rtlCol="0" anchor="t">
            <a:spAutoFit/>
          </a:bodyPr>
          <a:lstStyle/>
          <a:p>
            <a:pPr>
              <a:lnSpc>
                <a:spcPts val="5599"/>
              </a:lnSpc>
            </a:pPr>
            <a:r>
              <a:rPr lang="en-US" sz="3999" dirty="0">
                <a:solidFill>
                  <a:srgbClr val="061313"/>
                </a:solidFill>
                <a:latin typeface="Garet Bold"/>
              </a:rPr>
              <a:t>Overview</a:t>
            </a:r>
          </a:p>
        </p:txBody>
      </p:sp>
      <p:sp>
        <p:nvSpPr>
          <p:cNvPr id="6" name="TextBox 6"/>
          <p:cNvSpPr txBox="1"/>
          <p:nvPr/>
        </p:nvSpPr>
        <p:spPr>
          <a:xfrm>
            <a:off x="1339939" y="6384850"/>
            <a:ext cx="15620999" cy="3023328"/>
          </a:xfrm>
          <a:prstGeom prst="rect">
            <a:avLst/>
          </a:prstGeom>
        </p:spPr>
        <p:txBody>
          <a:bodyPr wrap="square" lIns="0" tIns="0" rIns="0" bIns="0" rtlCol="0" anchor="t">
            <a:spAutoFit/>
          </a:bodyPr>
          <a:lstStyle/>
          <a:p>
            <a:pPr algn="just">
              <a:lnSpc>
                <a:spcPts val="3359"/>
              </a:lnSpc>
              <a:spcBef>
                <a:spcPct val="0"/>
              </a:spcBef>
            </a:pPr>
            <a:r>
              <a:rPr lang="en-US" sz="2400" dirty="0">
                <a:solidFill>
                  <a:srgbClr val="545454"/>
                </a:solidFill>
                <a:latin typeface="Source Sans Pro"/>
              </a:rPr>
              <a:t>The dashboard provided offers a comprehensive and powerful tool for analyzing and comparing the profitability of different projects. It allows users to input various variables such as input costs, conversion costs, market prices, and demand levels for each project. The dashboard then calculates and visualizes key metrics such as expected profit, cost components, and emission levels. By providing a holistic view of the projects and enabling scenario analysis, the dashboard empowers users to make informed decisions regarding project selection and optimization. It serves as a valuable resource for CMI stakeholders, enabling them to identify the most profitable projects and understand the environmental impact. </a:t>
            </a:r>
          </a:p>
        </p:txBody>
      </p:sp>
      <p:sp>
        <p:nvSpPr>
          <p:cNvPr id="7" name="TextBox 7"/>
          <p:cNvSpPr txBox="1"/>
          <p:nvPr/>
        </p:nvSpPr>
        <p:spPr>
          <a:xfrm>
            <a:off x="7315200" y="92728"/>
            <a:ext cx="10229850" cy="843244"/>
          </a:xfrm>
          <a:prstGeom prst="rect">
            <a:avLst/>
          </a:prstGeom>
        </p:spPr>
        <p:txBody>
          <a:bodyPr wrap="square" lIns="0" tIns="0" rIns="0" bIns="0" rtlCol="0" anchor="t">
            <a:spAutoFit/>
          </a:bodyPr>
          <a:lstStyle/>
          <a:p>
            <a:pPr algn="r">
              <a:lnSpc>
                <a:spcPts val="3359"/>
              </a:lnSpc>
            </a:pPr>
            <a:r>
              <a:rPr lang="en-US" sz="2000" dirty="0">
                <a:solidFill>
                  <a:srgbClr val="FAFAFB"/>
                </a:solidFill>
                <a:latin typeface="Source Sans Pro"/>
              </a:rPr>
              <a:t>Environment &amp; Economic Analysis Dashboard</a:t>
            </a:r>
          </a:p>
          <a:p>
            <a:pPr algn="r">
              <a:lnSpc>
                <a:spcPts val="3359"/>
              </a:lnSpc>
            </a:pPr>
            <a:r>
              <a:rPr lang="en-US" sz="2400" b="1" dirty="0">
                <a:solidFill>
                  <a:srgbClr val="FAFAFB"/>
                </a:solidFill>
                <a:latin typeface="Source Sans Pro"/>
              </a:rPr>
              <a:t>User Manual</a:t>
            </a:r>
          </a:p>
        </p:txBody>
      </p:sp>
      <p:sp>
        <p:nvSpPr>
          <p:cNvPr id="8" name="TextBox 8"/>
          <p:cNvSpPr txBox="1"/>
          <p:nvPr/>
        </p:nvSpPr>
        <p:spPr>
          <a:xfrm>
            <a:off x="12080883" y="9408178"/>
            <a:ext cx="5178417" cy="405765"/>
          </a:xfrm>
          <a:prstGeom prst="rect">
            <a:avLst/>
          </a:prstGeom>
        </p:spPr>
        <p:txBody>
          <a:bodyPr lIns="0" tIns="0" rIns="0" bIns="0" rtlCol="0" anchor="t">
            <a:spAutoFit/>
          </a:bodyPr>
          <a:lstStyle/>
          <a:p>
            <a:pPr algn="r">
              <a:lnSpc>
                <a:spcPts val="3359"/>
              </a:lnSpc>
            </a:pPr>
            <a:r>
              <a:rPr lang="en-US" sz="2400" dirty="0">
                <a:solidFill>
                  <a:srgbClr val="1067F4"/>
                </a:solidFill>
                <a:latin typeface="Source Sans Pro"/>
              </a:rPr>
              <a:t>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0"/>
            <a:ext cx="18288000" cy="1028700"/>
            <a:chOff x="0" y="0"/>
            <a:chExt cx="22991997" cy="1293300"/>
          </a:xfrm>
        </p:grpSpPr>
        <p:sp>
          <p:nvSpPr>
            <p:cNvPr id="4" name="Freeform 4"/>
            <p:cNvSpPr/>
            <p:nvPr/>
          </p:nvSpPr>
          <p:spPr>
            <a:xfrm>
              <a:off x="0" y="0"/>
              <a:ext cx="22991997" cy="1293300"/>
            </a:xfrm>
            <a:custGeom>
              <a:avLst/>
              <a:gdLst/>
              <a:ahLst/>
              <a:cxnLst/>
              <a:rect l="l" t="t" r="r" b="b"/>
              <a:pathLst>
                <a:path w="22991997" h="1293300">
                  <a:moveTo>
                    <a:pt x="0" y="0"/>
                  </a:moveTo>
                  <a:lnTo>
                    <a:pt x="22991997" y="0"/>
                  </a:lnTo>
                  <a:lnTo>
                    <a:pt x="22991997" y="1293300"/>
                  </a:lnTo>
                  <a:lnTo>
                    <a:pt x="0" y="1293300"/>
                  </a:lnTo>
                  <a:close/>
                </a:path>
              </a:pathLst>
            </a:custGeom>
            <a:solidFill>
              <a:srgbClr val="1067F4"/>
            </a:solidFill>
          </p:spPr>
        </p:sp>
      </p:grpSp>
      <p:sp>
        <p:nvSpPr>
          <p:cNvPr id="6" name="TextBox 6"/>
          <p:cNvSpPr txBox="1"/>
          <p:nvPr/>
        </p:nvSpPr>
        <p:spPr>
          <a:xfrm>
            <a:off x="12080883" y="9408178"/>
            <a:ext cx="5178417" cy="405765"/>
          </a:xfrm>
          <a:prstGeom prst="rect">
            <a:avLst/>
          </a:prstGeom>
        </p:spPr>
        <p:txBody>
          <a:bodyPr lIns="0" tIns="0" rIns="0" bIns="0" rtlCol="0" anchor="t">
            <a:spAutoFit/>
          </a:bodyPr>
          <a:lstStyle/>
          <a:p>
            <a:pPr algn="r">
              <a:lnSpc>
                <a:spcPts val="3359"/>
              </a:lnSpc>
            </a:pPr>
            <a:r>
              <a:rPr lang="en-US" sz="2400" dirty="0">
                <a:solidFill>
                  <a:srgbClr val="000000"/>
                </a:solidFill>
                <a:latin typeface="Source Sans Pro"/>
              </a:rPr>
              <a:t>2</a:t>
            </a:r>
          </a:p>
        </p:txBody>
      </p:sp>
      <p:sp>
        <p:nvSpPr>
          <p:cNvPr id="9" name="TextBox 9"/>
          <p:cNvSpPr txBox="1"/>
          <p:nvPr/>
        </p:nvSpPr>
        <p:spPr>
          <a:xfrm>
            <a:off x="874690" y="1943100"/>
            <a:ext cx="5019391" cy="692497"/>
          </a:xfrm>
          <a:prstGeom prst="rect">
            <a:avLst/>
          </a:prstGeom>
        </p:spPr>
        <p:txBody>
          <a:bodyPr lIns="0" tIns="0" rIns="0" bIns="0" rtlCol="0" anchor="t">
            <a:spAutoFit/>
          </a:bodyPr>
          <a:lstStyle/>
          <a:p>
            <a:pPr>
              <a:lnSpc>
                <a:spcPts val="5599"/>
              </a:lnSpc>
            </a:pPr>
            <a:r>
              <a:rPr lang="en-US" sz="3999" dirty="0">
                <a:solidFill>
                  <a:srgbClr val="061313"/>
                </a:solidFill>
                <a:latin typeface="Garet Bold"/>
              </a:rPr>
              <a:t>Overall View</a:t>
            </a:r>
          </a:p>
        </p:txBody>
      </p:sp>
      <p:sp>
        <p:nvSpPr>
          <p:cNvPr id="30" name="TextBox 7">
            <a:extLst>
              <a:ext uri="{FF2B5EF4-FFF2-40B4-BE49-F238E27FC236}">
                <a16:creationId xmlns:a16="http://schemas.microsoft.com/office/drawing/2014/main" id="{D3F53D34-F7D8-132D-7CA9-860C21F0C47C}"/>
              </a:ext>
            </a:extLst>
          </p:cNvPr>
          <p:cNvSpPr txBox="1"/>
          <p:nvPr/>
        </p:nvSpPr>
        <p:spPr>
          <a:xfrm>
            <a:off x="7315200" y="92728"/>
            <a:ext cx="10229850" cy="843244"/>
          </a:xfrm>
          <a:prstGeom prst="rect">
            <a:avLst/>
          </a:prstGeom>
        </p:spPr>
        <p:txBody>
          <a:bodyPr wrap="square" lIns="0" tIns="0" rIns="0" bIns="0" rtlCol="0" anchor="t">
            <a:spAutoFit/>
          </a:bodyPr>
          <a:lstStyle/>
          <a:p>
            <a:pPr algn="r">
              <a:lnSpc>
                <a:spcPts val="3359"/>
              </a:lnSpc>
            </a:pPr>
            <a:r>
              <a:rPr lang="en-US" sz="2000" dirty="0">
                <a:solidFill>
                  <a:srgbClr val="FAFAFB"/>
                </a:solidFill>
                <a:latin typeface="Source Sans Pro"/>
              </a:rPr>
              <a:t>Environment &amp; Economic Analysis Dashboard</a:t>
            </a:r>
          </a:p>
          <a:p>
            <a:pPr algn="r">
              <a:lnSpc>
                <a:spcPts val="3359"/>
              </a:lnSpc>
            </a:pPr>
            <a:r>
              <a:rPr lang="en-US" sz="2400" b="1" dirty="0">
                <a:solidFill>
                  <a:srgbClr val="FAFAFB"/>
                </a:solidFill>
                <a:latin typeface="Source Sans Pro"/>
              </a:rPr>
              <a:t>User Manual</a:t>
            </a:r>
          </a:p>
        </p:txBody>
      </p:sp>
      <p:pic>
        <p:nvPicPr>
          <p:cNvPr id="16" name="Picture 15">
            <a:extLst>
              <a:ext uri="{FF2B5EF4-FFF2-40B4-BE49-F238E27FC236}">
                <a16:creationId xmlns:a16="http://schemas.microsoft.com/office/drawing/2014/main" id="{63DA8866-3A39-7926-FD5D-06B693F3EA42}"/>
              </a:ext>
            </a:extLst>
          </p:cNvPr>
          <p:cNvPicPr>
            <a:picLocks noChangeAspect="1"/>
          </p:cNvPicPr>
          <p:nvPr/>
        </p:nvPicPr>
        <p:blipFill>
          <a:blip r:embed="rId2"/>
          <a:stretch>
            <a:fillRect/>
          </a:stretch>
        </p:blipFill>
        <p:spPr>
          <a:xfrm>
            <a:off x="533400" y="3390900"/>
            <a:ext cx="8763000" cy="3753340"/>
          </a:xfrm>
          <a:prstGeom prst="rect">
            <a:avLst/>
          </a:prstGeom>
        </p:spPr>
      </p:pic>
      <p:pic>
        <p:nvPicPr>
          <p:cNvPr id="17" name="Picture 16">
            <a:extLst>
              <a:ext uri="{FF2B5EF4-FFF2-40B4-BE49-F238E27FC236}">
                <a16:creationId xmlns:a16="http://schemas.microsoft.com/office/drawing/2014/main" id="{519C5D25-5253-9DA5-9843-60F2715955AA}"/>
              </a:ext>
            </a:extLst>
          </p:cNvPr>
          <p:cNvPicPr>
            <a:picLocks noChangeAspect="1"/>
          </p:cNvPicPr>
          <p:nvPr/>
        </p:nvPicPr>
        <p:blipFill>
          <a:blip r:embed="rId3"/>
          <a:stretch>
            <a:fillRect/>
          </a:stretch>
        </p:blipFill>
        <p:spPr>
          <a:xfrm>
            <a:off x="9220200" y="2695820"/>
            <a:ext cx="8851238" cy="51435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0"/>
            <a:ext cx="18288000" cy="1028700"/>
            <a:chOff x="0" y="0"/>
            <a:chExt cx="22991997" cy="1293300"/>
          </a:xfrm>
        </p:grpSpPr>
        <p:sp>
          <p:nvSpPr>
            <p:cNvPr id="4" name="Freeform 4"/>
            <p:cNvSpPr/>
            <p:nvPr/>
          </p:nvSpPr>
          <p:spPr>
            <a:xfrm>
              <a:off x="0" y="0"/>
              <a:ext cx="22991997" cy="1293300"/>
            </a:xfrm>
            <a:custGeom>
              <a:avLst/>
              <a:gdLst/>
              <a:ahLst/>
              <a:cxnLst/>
              <a:rect l="l" t="t" r="r" b="b"/>
              <a:pathLst>
                <a:path w="22991997" h="1293300">
                  <a:moveTo>
                    <a:pt x="0" y="0"/>
                  </a:moveTo>
                  <a:lnTo>
                    <a:pt x="22991997" y="0"/>
                  </a:lnTo>
                  <a:lnTo>
                    <a:pt x="22991997" y="1293300"/>
                  </a:lnTo>
                  <a:lnTo>
                    <a:pt x="0" y="1293300"/>
                  </a:lnTo>
                  <a:close/>
                </a:path>
              </a:pathLst>
            </a:custGeom>
            <a:solidFill>
              <a:srgbClr val="1067F4"/>
            </a:solidFill>
          </p:spPr>
        </p:sp>
      </p:grpSp>
      <p:sp>
        <p:nvSpPr>
          <p:cNvPr id="6" name="TextBox 6"/>
          <p:cNvSpPr txBox="1"/>
          <p:nvPr/>
        </p:nvSpPr>
        <p:spPr>
          <a:xfrm>
            <a:off x="12080883" y="9408178"/>
            <a:ext cx="5178417" cy="405765"/>
          </a:xfrm>
          <a:prstGeom prst="rect">
            <a:avLst/>
          </a:prstGeom>
        </p:spPr>
        <p:txBody>
          <a:bodyPr lIns="0" tIns="0" rIns="0" bIns="0" rtlCol="0" anchor="t">
            <a:spAutoFit/>
          </a:bodyPr>
          <a:lstStyle/>
          <a:p>
            <a:pPr algn="r">
              <a:lnSpc>
                <a:spcPts val="3359"/>
              </a:lnSpc>
            </a:pPr>
            <a:r>
              <a:rPr lang="en-US" sz="2400" dirty="0">
                <a:solidFill>
                  <a:srgbClr val="000000"/>
                </a:solidFill>
                <a:latin typeface="Source Sans Pro"/>
              </a:rPr>
              <a:t>3</a:t>
            </a:r>
          </a:p>
        </p:txBody>
      </p:sp>
      <p:sp>
        <p:nvSpPr>
          <p:cNvPr id="9" name="TextBox 9"/>
          <p:cNvSpPr txBox="1"/>
          <p:nvPr/>
        </p:nvSpPr>
        <p:spPr>
          <a:xfrm>
            <a:off x="1044799" y="1667814"/>
            <a:ext cx="5019391" cy="692497"/>
          </a:xfrm>
          <a:prstGeom prst="rect">
            <a:avLst/>
          </a:prstGeom>
        </p:spPr>
        <p:txBody>
          <a:bodyPr lIns="0" tIns="0" rIns="0" bIns="0" rtlCol="0" anchor="t">
            <a:spAutoFit/>
          </a:bodyPr>
          <a:lstStyle/>
          <a:p>
            <a:pPr>
              <a:lnSpc>
                <a:spcPts val="5599"/>
              </a:lnSpc>
            </a:pPr>
            <a:r>
              <a:rPr lang="en-US" sz="3999" dirty="0">
                <a:solidFill>
                  <a:srgbClr val="061313"/>
                </a:solidFill>
                <a:latin typeface="Garet Bold"/>
              </a:rPr>
              <a:t>Demand Inputs </a:t>
            </a:r>
          </a:p>
        </p:txBody>
      </p:sp>
      <p:sp>
        <p:nvSpPr>
          <p:cNvPr id="2" name="TextBox 7">
            <a:extLst>
              <a:ext uri="{FF2B5EF4-FFF2-40B4-BE49-F238E27FC236}">
                <a16:creationId xmlns:a16="http://schemas.microsoft.com/office/drawing/2014/main" id="{3DBE5D28-21EA-E2D3-033E-28F22760D2AE}"/>
              </a:ext>
            </a:extLst>
          </p:cNvPr>
          <p:cNvSpPr txBox="1"/>
          <p:nvPr/>
        </p:nvSpPr>
        <p:spPr>
          <a:xfrm>
            <a:off x="7315200" y="92728"/>
            <a:ext cx="10229850" cy="843244"/>
          </a:xfrm>
          <a:prstGeom prst="rect">
            <a:avLst/>
          </a:prstGeom>
        </p:spPr>
        <p:txBody>
          <a:bodyPr wrap="square" lIns="0" tIns="0" rIns="0" bIns="0" rtlCol="0" anchor="t">
            <a:spAutoFit/>
          </a:bodyPr>
          <a:lstStyle/>
          <a:p>
            <a:pPr algn="r">
              <a:lnSpc>
                <a:spcPts val="3359"/>
              </a:lnSpc>
            </a:pPr>
            <a:r>
              <a:rPr lang="en-US" sz="2000" dirty="0">
                <a:solidFill>
                  <a:srgbClr val="FAFAFB"/>
                </a:solidFill>
                <a:latin typeface="Source Sans Pro"/>
              </a:rPr>
              <a:t>Environment &amp; Economic Analysis Dashboard</a:t>
            </a:r>
          </a:p>
          <a:p>
            <a:pPr algn="r">
              <a:lnSpc>
                <a:spcPts val="3359"/>
              </a:lnSpc>
            </a:pPr>
            <a:r>
              <a:rPr lang="en-US" sz="2400" b="1" dirty="0">
                <a:solidFill>
                  <a:srgbClr val="FAFAFB"/>
                </a:solidFill>
                <a:latin typeface="Source Sans Pro"/>
              </a:rPr>
              <a:t>User Manual</a:t>
            </a:r>
          </a:p>
        </p:txBody>
      </p:sp>
      <p:pic>
        <p:nvPicPr>
          <p:cNvPr id="15" name="Picture 14">
            <a:extLst>
              <a:ext uri="{FF2B5EF4-FFF2-40B4-BE49-F238E27FC236}">
                <a16:creationId xmlns:a16="http://schemas.microsoft.com/office/drawing/2014/main" id="{18DAE65B-AB1D-6F71-BBCB-7531994241CD}"/>
              </a:ext>
            </a:extLst>
          </p:cNvPr>
          <p:cNvPicPr>
            <a:picLocks noChangeAspect="1"/>
          </p:cNvPicPr>
          <p:nvPr/>
        </p:nvPicPr>
        <p:blipFill rotWithShape="1">
          <a:blip r:embed="rId2"/>
          <a:srcRect l="459" r="-1"/>
          <a:stretch/>
        </p:blipFill>
        <p:spPr>
          <a:xfrm>
            <a:off x="5257799" y="1790700"/>
            <a:ext cx="11309005" cy="7315200"/>
          </a:xfrm>
          <a:prstGeom prst="rect">
            <a:avLst/>
          </a:prstGeom>
        </p:spPr>
      </p:pic>
    </p:spTree>
    <p:extLst>
      <p:ext uri="{BB962C8B-B14F-4D97-AF65-F5344CB8AC3E}">
        <p14:creationId xmlns:p14="http://schemas.microsoft.com/office/powerpoint/2010/main" val="3499898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0"/>
            <a:ext cx="18288000" cy="1028700"/>
            <a:chOff x="0" y="0"/>
            <a:chExt cx="22991997" cy="1293300"/>
          </a:xfrm>
        </p:grpSpPr>
        <p:sp>
          <p:nvSpPr>
            <p:cNvPr id="4" name="Freeform 4"/>
            <p:cNvSpPr/>
            <p:nvPr/>
          </p:nvSpPr>
          <p:spPr>
            <a:xfrm>
              <a:off x="0" y="0"/>
              <a:ext cx="22991997" cy="1293300"/>
            </a:xfrm>
            <a:custGeom>
              <a:avLst/>
              <a:gdLst/>
              <a:ahLst/>
              <a:cxnLst/>
              <a:rect l="l" t="t" r="r" b="b"/>
              <a:pathLst>
                <a:path w="22991997" h="1293300">
                  <a:moveTo>
                    <a:pt x="0" y="0"/>
                  </a:moveTo>
                  <a:lnTo>
                    <a:pt x="22991997" y="0"/>
                  </a:lnTo>
                  <a:lnTo>
                    <a:pt x="22991997" y="1293300"/>
                  </a:lnTo>
                  <a:lnTo>
                    <a:pt x="0" y="1293300"/>
                  </a:lnTo>
                  <a:close/>
                </a:path>
              </a:pathLst>
            </a:custGeom>
            <a:solidFill>
              <a:srgbClr val="1067F4"/>
            </a:solidFill>
          </p:spPr>
        </p:sp>
      </p:grpSp>
      <p:sp>
        <p:nvSpPr>
          <p:cNvPr id="6" name="TextBox 6"/>
          <p:cNvSpPr txBox="1"/>
          <p:nvPr/>
        </p:nvSpPr>
        <p:spPr>
          <a:xfrm>
            <a:off x="12080883" y="9408178"/>
            <a:ext cx="5178417" cy="405765"/>
          </a:xfrm>
          <a:prstGeom prst="rect">
            <a:avLst/>
          </a:prstGeom>
        </p:spPr>
        <p:txBody>
          <a:bodyPr lIns="0" tIns="0" rIns="0" bIns="0" rtlCol="0" anchor="t">
            <a:spAutoFit/>
          </a:bodyPr>
          <a:lstStyle/>
          <a:p>
            <a:pPr algn="r">
              <a:lnSpc>
                <a:spcPts val="3359"/>
              </a:lnSpc>
            </a:pPr>
            <a:r>
              <a:rPr lang="en-US" sz="2400" dirty="0">
                <a:solidFill>
                  <a:srgbClr val="000000"/>
                </a:solidFill>
                <a:latin typeface="Source Sans Pro"/>
              </a:rPr>
              <a:t>4</a:t>
            </a:r>
          </a:p>
        </p:txBody>
      </p:sp>
      <p:sp>
        <p:nvSpPr>
          <p:cNvPr id="9" name="TextBox 9"/>
          <p:cNvSpPr txBox="1"/>
          <p:nvPr/>
        </p:nvSpPr>
        <p:spPr>
          <a:xfrm>
            <a:off x="838200" y="2171700"/>
            <a:ext cx="5019391" cy="692497"/>
          </a:xfrm>
          <a:prstGeom prst="rect">
            <a:avLst/>
          </a:prstGeom>
        </p:spPr>
        <p:txBody>
          <a:bodyPr lIns="0" tIns="0" rIns="0" bIns="0" rtlCol="0" anchor="t">
            <a:spAutoFit/>
          </a:bodyPr>
          <a:lstStyle/>
          <a:p>
            <a:pPr>
              <a:lnSpc>
                <a:spcPts val="5599"/>
              </a:lnSpc>
            </a:pPr>
            <a:r>
              <a:rPr lang="en-US" sz="3999" dirty="0">
                <a:solidFill>
                  <a:srgbClr val="061313"/>
                </a:solidFill>
                <a:latin typeface="Garet Bold"/>
              </a:rPr>
              <a:t>Standard Factors</a:t>
            </a:r>
          </a:p>
        </p:txBody>
      </p:sp>
      <p:sp>
        <p:nvSpPr>
          <p:cNvPr id="2" name="TextBox 7">
            <a:extLst>
              <a:ext uri="{FF2B5EF4-FFF2-40B4-BE49-F238E27FC236}">
                <a16:creationId xmlns:a16="http://schemas.microsoft.com/office/drawing/2014/main" id="{3DBE5D28-21EA-E2D3-033E-28F22760D2AE}"/>
              </a:ext>
            </a:extLst>
          </p:cNvPr>
          <p:cNvSpPr txBox="1"/>
          <p:nvPr/>
        </p:nvSpPr>
        <p:spPr>
          <a:xfrm>
            <a:off x="7315200" y="92728"/>
            <a:ext cx="10229850" cy="843244"/>
          </a:xfrm>
          <a:prstGeom prst="rect">
            <a:avLst/>
          </a:prstGeom>
        </p:spPr>
        <p:txBody>
          <a:bodyPr wrap="square" lIns="0" tIns="0" rIns="0" bIns="0" rtlCol="0" anchor="t">
            <a:spAutoFit/>
          </a:bodyPr>
          <a:lstStyle/>
          <a:p>
            <a:pPr algn="r">
              <a:lnSpc>
                <a:spcPts val="3359"/>
              </a:lnSpc>
            </a:pPr>
            <a:r>
              <a:rPr lang="en-US" sz="2000" dirty="0">
                <a:solidFill>
                  <a:srgbClr val="FAFAFB"/>
                </a:solidFill>
                <a:latin typeface="Source Sans Pro"/>
              </a:rPr>
              <a:t>Environment &amp; Economic Analysis Dashboard</a:t>
            </a:r>
          </a:p>
          <a:p>
            <a:pPr algn="r">
              <a:lnSpc>
                <a:spcPts val="3359"/>
              </a:lnSpc>
            </a:pPr>
            <a:r>
              <a:rPr lang="en-US" sz="2400" b="1" dirty="0">
                <a:solidFill>
                  <a:srgbClr val="FAFAFB"/>
                </a:solidFill>
                <a:latin typeface="Source Sans Pro"/>
              </a:rPr>
              <a:t>User Manual</a:t>
            </a:r>
          </a:p>
        </p:txBody>
      </p:sp>
      <p:sp>
        <p:nvSpPr>
          <p:cNvPr id="5" name="Rectangle 4">
            <a:extLst>
              <a:ext uri="{FF2B5EF4-FFF2-40B4-BE49-F238E27FC236}">
                <a16:creationId xmlns:a16="http://schemas.microsoft.com/office/drawing/2014/main" id="{39F13667-1CB3-09FE-D187-918A5C6378F7}"/>
              </a:ext>
            </a:extLst>
          </p:cNvPr>
          <p:cNvSpPr/>
          <p:nvPr/>
        </p:nvSpPr>
        <p:spPr>
          <a:xfrm>
            <a:off x="1824322" y="6524429"/>
            <a:ext cx="1746849" cy="2587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B448BBC-8358-FEFF-38C6-EA6E37B0EF82}"/>
              </a:ext>
            </a:extLst>
          </p:cNvPr>
          <p:cNvPicPr>
            <a:picLocks noChangeAspect="1"/>
          </p:cNvPicPr>
          <p:nvPr/>
        </p:nvPicPr>
        <p:blipFill>
          <a:blip r:embed="rId2"/>
          <a:stretch>
            <a:fillRect/>
          </a:stretch>
        </p:blipFill>
        <p:spPr>
          <a:xfrm>
            <a:off x="5562600" y="2171700"/>
            <a:ext cx="11982450" cy="7341882"/>
          </a:xfrm>
          <a:prstGeom prst="rect">
            <a:avLst/>
          </a:prstGeom>
        </p:spPr>
      </p:pic>
    </p:spTree>
    <p:extLst>
      <p:ext uri="{BB962C8B-B14F-4D97-AF65-F5344CB8AC3E}">
        <p14:creationId xmlns:p14="http://schemas.microsoft.com/office/powerpoint/2010/main" val="1123726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0"/>
            <a:ext cx="18288000" cy="1028700"/>
            <a:chOff x="0" y="0"/>
            <a:chExt cx="22991997" cy="1293300"/>
          </a:xfrm>
        </p:grpSpPr>
        <p:sp>
          <p:nvSpPr>
            <p:cNvPr id="4" name="Freeform 4"/>
            <p:cNvSpPr/>
            <p:nvPr/>
          </p:nvSpPr>
          <p:spPr>
            <a:xfrm>
              <a:off x="0" y="0"/>
              <a:ext cx="22991997" cy="1293300"/>
            </a:xfrm>
            <a:custGeom>
              <a:avLst/>
              <a:gdLst/>
              <a:ahLst/>
              <a:cxnLst/>
              <a:rect l="l" t="t" r="r" b="b"/>
              <a:pathLst>
                <a:path w="22991997" h="1293300">
                  <a:moveTo>
                    <a:pt x="0" y="0"/>
                  </a:moveTo>
                  <a:lnTo>
                    <a:pt x="22991997" y="0"/>
                  </a:lnTo>
                  <a:lnTo>
                    <a:pt x="22991997" y="1293300"/>
                  </a:lnTo>
                  <a:lnTo>
                    <a:pt x="0" y="1293300"/>
                  </a:lnTo>
                  <a:close/>
                </a:path>
              </a:pathLst>
            </a:custGeom>
            <a:solidFill>
              <a:srgbClr val="1067F4"/>
            </a:solidFill>
          </p:spPr>
        </p:sp>
      </p:grpSp>
      <p:sp>
        <p:nvSpPr>
          <p:cNvPr id="6" name="TextBox 6"/>
          <p:cNvSpPr txBox="1"/>
          <p:nvPr/>
        </p:nvSpPr>
        <p:spPr>
          <a:xfrm>
            <a:off x="12080883" y="9408178"/>
            <a:ext cx="5178417" cy="405765"/>
          </a:xfrm>
          <a:prstGeom prst="rect">
            <a:avLst/>
          </a:prstGeom>
        </p:spPr>
        <p:txBody>
          <a:bodyPr lIns="0" tIns="0" rIns="0" bIns="0" rtlCol="0" anchor="t">
            <a:spAutoFit/>
          </a:bodyPr>
          <a:lstStyle/>
          <a:p>
            <a:pPr algn="r">
              <a:lnSpc>
                <a:spcPts val="3359"/>
              </a:lnSpc>
            </a:pPr>
            <a:r>
              <a:rPr lang="en-US" sz="2400" dirty="0">
                <a:solidFill>
                  <a:srgbClr val="000000"/>
                </a:solidFill>
                <a:latin typeface="Source Sans Pro"/>
              </a:rPr>
              <a:t>5</a:t>
            </a:r>
          </a:p>
        </p:txBody>
      </p:sp>
      <p:sp>
        <p:nvSpPr>
          <p:cNvPr id="9" name="TextBox 9"/>
          <p:cNvSpPr txBox="1"/>
          <p:nvPr/>
        </p:nvSpPr>
        <p:spPr>
          <a:xfrm>
            <a:off x="914400" y="2400300"/>
            <a:ext cx="5019391" cy="1410643"/>
          </a:xfrm>
          <a:prstGeom prst="rect">
            <a:avLst/>
          </a:prstGeom>
        </p:spPr>
        <p:txBody>
          <a:bodyPr lIns="0" tIns="0" rIns="0" bIns="0" rtlCol="0" anchor="t">
            <a:spAutoFit/>
          </a:bodyPr>
          <a:lstStyle/>
          <a:p>
            <a:pPr>
              <a:lnSpc>
                <a:spcPts val="5599"/>
              </a:lnSpc>
            </a:pPr>
            <a:r>
              <a:rPr lang="en-US" sz="3999" dirty="0">
                <a:solidFill>
                  <a:srgbClr val="061313"/>
                </a:solidFill>
                <a:latin typeface="Garet Bold"/>
              </a:rPr>
              <a:t>Annual Sales Inputs</a:t>
            </a:r>
          </a:p>
        </p:txBody>
      </p:sp>
      <p:sp>
        <p:nvSpPr>
          <p:cNvPr id="2" name="TextBox 7">
            <a:extLst>
              <a:ext uri="{FF2B5EF4-FFF2-40B4-BE49-F238E27FC236}">
                <a16:creationId xmlns:a16="http://schemas.microsoft.com/office/drawing/2014/main" id="{3DBE5D28-21EA-E2D3-033E-28F22760D2AE}"/>
              </a:ext>
            </a:extLst>
          </p:cNvPr>
          <p:cNvSpPr txBox="1"/>
          <p:nvPr/>
        </p:nvSpPr>
        <p:spPr>
          <a:xfrm>
            <a:off x="7315200" y="92728"/>
            <a:ext cx="10229850" cy="843244"/>
          </a:xfrm>
          <a:prstGeom prst="rect">
            <a:avLst/>
          </a:prstGeom>
        </p:spPr>
        <p:txBody>
          <a:bodyPr wrap="square" lIns="0" tIns="0" rIns="0" bIns="0" rtlCol="0" anchor="t">
            <a:spAutoFit/>
          </a:bodyPr>
          <a:lstStyle/>
          <a:p>
            <a:pPr algn="r">
              <a:lnSpc>
                <a:spcPts val="3359"/>
              </a:lnSpc>
            </a:pPr>
            <a:r>
              <a:rPr lang="en-US" sz="2000" dirty="0">
                <a:solidFill>
                  <a:srgbClr val="FAFAFB"/>
                </a:solidFill>
                <a:latin typeface="Source Sans Pro"/>
              </a:rPr>
              <a:t>Environment &amp; Economic Analysis Dashboard</a:t>
            </a:r>
          </a:p>
          <a:p>
            <a:pPr algn="r">
              <a:lnSpc>
                <a:spcPts val="3359"/>
              </a:lnSpc>
            </a:pPr>
            <a:r>
              <a:rPr lang="en-US" sz="2400" b="1" dirty="0">
                <a:solidFill>
                  <a:srgbClr val="FAFAFB"/>
                </a:solidFill>
                <a:latin typeface="Source Sans Pro"/>
              </a:rPr>
              <a:t>User Manual</a:t>
            </a:r>
          </a:p>
        </p:txBody>
      </p:sp>
      <p:pic>
        <p:nvPicPr>
          <p:cNvPr id="11" name="Picture 10">
            <a:extLst>
              <a:ext uri="{FF2B5EF4-FFF2-40B4-BE49-F238E27FC236}">
                <a16:creationId xmlns:a16="http://schemas.microsoft.com/office/drawing/2014/main" id="{2AEB1D6F-F0E4-BFC4-7506-AD3175D67E67}"/>
              </a:ext>
            </a:extLst>
          </p:cNvPr>
          <p:cNvPicPr>
            <a:picLocks noChangeAspect="1"/>
          </p:cNvPicPr>
          <p:nvPr/>
        </p:nvPicPr>
        <p:blipFill>
          <a:blip r:embed="rId2"/>
          <a:stretch>
            <a:fillRect/>
          </a:stretch>
        </p:blipFill>
        <p:spPr>
          <a:xfrm>
            <a:off x="5562600" y="1943100"/>
            <a:ext cx="11314754" cy="7219950"/>
          </a:xfrm>
          <a:prstGeom prst="rect">
            <a:avLst/>
          </a:prstGeom>
        </p:spPr>
      </p:pic>
    </p:spTree>
    <p:extLst>
      <p:ext uri="{BB962C8B-B14F-4D97-AF65-F5344CB8AC3E}">
        <p14:creationId xmlns:p14="http://schemas.microsoft.com/office/powerpoint/2010/main" val="271263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0"/>
            <a:ext cx="18288000" cy="1028700"/>
            <a:chOff x="0" y="0"/>
            <a:chExt cx="22991997" cy="1293300"/>
          </a:xfrm>
        </p:grpSpPr>
        <p:sp>
          <p:nvSpPr>
            <p:cNvPr id="4" name="Freeform 4"/>
            <p:cNvSpPr/>
            <p:nvPr/>
          </p:nvSpPr>
          <p:spPr>
            <a:xfrm>
              <a:off x="0" y="0"/>
              <a:ext cx="22991997" cy="1293300"/>
            </a:xfrm>
            <a:custGeom>
              <a:avLst/>
              <a:gdLst/>
              <a:ahLst/>
              <a:cxnLst/>
              <a:rect l="l" t="t" r="r" b="b"/>
              <a:pathLst>
                <a:path w="22991997" h="1293300">
                  <a:moveTo>
                    <a:pt x="0" y="0"/>
                  </a:moveTo>
                  <a:lnTo>
                    <a:pt x="22991997" y="0"/>
                  </a:lnTo>
                  <a:lnTo>
                    <a:pt x="22991997" y="1293300"/>
                  </a:lnTo>
                  <a:lnTo>
                    <a:pt x="0" y="1293300"/>
                  </a:lnTo>
                  <a:close/>
                </a:path>
              </a:pathLst>
            </a:custGeom>
            <a:solidFill>
              <a:srgbClr val="1067F4"/>
            </a:solidFill>
          </p:spPr>
        </p:sp>
      </p:grpSp>
      <p:sp>
        <p:nvSpPr>
          <p:cNvPr id="6" name="TextBox 6"/>
          <p:cNvSpPr txBox="1"/>
          <p:nvPr/>
        </p:nvSpPr>
        <p:spPr>
          <a:xfrm>
            <a:off x="12080883" y="9408178"/>
            <a:ext cx="5178417" cy="405765"/>
          </a:xfrm>
          <a:prstGeom prst="rect">
            <a:avLst/>
          </a:prstGeom>
        </p:spPr>
        <p:txBody>
          <a:bodyPr lIns="0" tIns="0" rIns="0" bIns="0" rtlCol="0" anchor="t">
            <a:spAutoFit/>
          </a:bodyPr>
          <a:lstStyle/>
          <a:p>
            <a:pPr algn="r">
              <a:lnSpc>
                <a:spcPts val="3359"/>
              </a:lnSpc>
            </a:pPr>
            <a:r>
              <a:rPr lang="en-US" sz="2400" dirty="0">
                <a:solidFill>
                  <a:srgbClr val="000000"/>
                </a:solidFill>
                <a:latin typeface="Source Sans Pro"/>
              </a:rPr>
              <a:t>6</a:t>
            </a:r>
          </a:p>
        </p:txBody>
      </p:sp>
      <p:sp>
        <p:nvSpPr>
          <p:cNvPr id="9" name="TextBox 9"/>
          <p:cNvSpPr txBox="1"/>
          <p:nvPr/>
        </p:nvSpPr>
        <p:spPr>
          <a:xfrm>
            <a:off x="1028700" y="1845274"/>
            <a:ext cx="5019391" cy="692497"/>
          </a:xfrm>
          <a:prstGeom prst="rect">
            <a:avLst/>
          </a:prstGeom>
        </p:spPr>
        <p:txBody>
          <a:bodyPr lIns="0" tIns="0" rIns="0" bIns="0" rtlCol="0" anchor="t">
            <a:spAutoFit/>
          </a:bodyPr>
          <a:lstStyle/>
          <a:p>
            <a:pPr>
              <a:lnSpc>
                <a:spcPts val="5599"/>
              </a:lnSpc>
            </a:pPr>
            <a:r>
              <a:rPr lang="en-US" sz="3999" dirty="0">
                <a:solidFill>
                  <a:srgbClr val="061313"/>
                </a:solidFill>
                <a:latin typeface="Garet Bold"/>
              </a:rPr>
              <a:t>Supply Output</a:t>
            </a:r>
          </a:p>
        </p:txBody>
      </p:sp>
      <p:sp>
        <p:nvSpPr>
          <p:cNvPr id="2" name="TextBox 7">
            <a:extLst>
              <a:ext uri="{FF2B5EF4-FFF2-40B4-BE49-F238E27FC236}">
                <a16:creationId xmlns:a16="http://schemas.microsoft.com/office/drawing/2014/main" id="{3DBE5D28-21EA-E2D3-033E-28F22760D2AE}"/>
              </a:ext>
            </a:extLst>
          </p:cNvPr>
          <p:cNvSpPr txBox="1"/>
          <p:nvPr/>
        </p:nvSpPr>
        <p:spPr>
          <a:xfrm>
            <a:off x="7315200" y="92728"/>
            <a:ext cx="10229850" cy="843244"/>
          </a:xfrm>
          <a:prstGeom prst="rect">
            <a:avLst/>
          </a:prstGeom>
        </p:spPr>
        <p:txBody>
          <a:bodyPr wrap="square" lIns="0" tIns="0" rIns="0" bIns="0" rtlCol="0" anchor="t">
            <a:spAutoFit/>
          </a:bodyPr>
          <a:lstStyle/>
          <a:p>
            <a:pPr algn="r">
              <a:lnSpc>
                <a:spcPts val="3359"/>
              </a:lnSpc>
            </a:pPr>
            <a:r>
              <a:rPr lang="en-US" sz="2000" dirty="0">
                <a:solidFill>
                  <a:srgbClr val="FAFAFB"/>
                </a:solidFill>
                <a:latin typeface="Source Sans Pro"/>
              </a:rPr>
              <a:t>Environment &amp; Economic Analysis Dashboard</a:t>
            </a:r>
          </a:p>
          <a:p>
            <a:pPr algn="r">
              <a:lnSpc>
                <a:spcPts val="3359"/>
              </a:lnSpc>
            </a:pPr>
            <a:r>
              <a:rPr lang="en-US" sz="2400" b="1" dirty="0">
                <a:solidFill>
                  <a:srgbClr val="FAFAFB"/>
                </a:solidFill>
                <a:latin typeface="Source Sans Pro"/>
              </a:rPr>
              <a:t>User Manual</a:t>
            </a:r>
          </a:p>
        </p:txBody>
      </p:sp>
      <p:pic>
        <p:nvPicPr>
          <p:cNvPr id="8" name="Picture 7">
            <a:extLst>
              <a:ext uri="{FF2B5EF4-FFF2-40B4-BE49-F238E27FC236}">
                <a16:creationId xmlns:a16="http://schemas.microsoft.com/office/drawing/2014/main" id="{DB529519-5F5F-EC5A-A793-D9B89D27F28E}"/>
              </a:ext>
            </a:extLst>
          </p:cNvPr>
          <p:cNvPicPr>
            <a:picLocks noChangeAspect="1"/>
          </p:cNvPicPr>
          <p:nvPr/>
        </p:nvPicPr>
        <p:blipFill>
          <a:blip r:embed="rId2"/>
          <a:stretch>
            <a:fillRect/>
          </a:stretch>
        </p:blipFill>
        <p:spPr>
          <a:xfrm>
            <a:off x="5333999" y="2019300"/>
            <a:ext cx="12259877" cy="6422426"/>
          </a:xfrm>
          <a:prstGeom prst="rect">
            <a:avLst/>
          </a:prstGeom>
        </p:spPr>
      </p:pic>
      <p:sp>
        <p:nvSpPr>
          <p:cNvPr id="17" name="TextBox 16">
            <a:extLst>
              <a:ext uri="{FF2B5EF4-FFF2-40B4-BE49-F238E27FC236}">
                <a16:creationId xmlns:a16="http://schemas.microsoft.com/office/drawing/2014/main" id="{82A5AE33-889E-D671-C503-7221075106E9}"/>
              </a:ext>
            </a:extLst>
          </p:cNvPr>
          <p:cNvSpPr txBox="1"/>
          <p:nvPr/>
        </p:nvSpPr>
        <p:spPr>
          <a:xfrm>
            <a:off x="5257800" y="1845274"/>
            <a:ext cx="3810000" cy="6117626"/>
          </a:xfrm>
          <a:prstGeom prst="rect">
            <a:avLst/>
          </a:prstGeom>
          <a:solidFill>
            <a:schemeClr val="bg1"/>
          </a:solidFill>
        </p:spPr>
        <p:txBody>
          <a:bodyPr wrap="square" rtlCol="0">
            <a:spAutoFit/>
          </a:bodyPr>
          <a:lstStyle/>
          <a:p>
            <a:endParaRPr lang="en-US" dirty="0"/>
          </a:p>
        </p:txBody>
      </p:sp>
      <p:sp>
        <p:nvSpPr>
          <p:cNvPr id="19" name="TextBox 18">
            <a:extLst>
              <a:ext uri="{FF2B5EF4-FFF2-40B4-BE49-F238E27FC236}">
                <a16:creationId xmlns:a16="http://schemas.microsoft.com/office/drawing/2014/main" id="{840BFC02-F1C7-619E-9FAD-3450F2356EA3}"/>
              </a:ext>
            </a:extLst>
          </p:cNvPr>
          <p:cNvSpPr txBox="1"/>
          <p:nvPr/>
        </p:nvSpPr>
        <p:spPr>
          <a:xfrm>
            <a:off x="5257800" y="1982897"/>
            <a:ext cx="4876800" cy="400110"/>
          </a:xfrm>
          <a:prstGeom prst="rect">
            <a:avLst/>
          </a:prstGeom>
          <a:noFill/>
        </p:spPr>
        <p:txBody>
          <a:bodyPr wrap="square">
            <a:spAutoFit/>
          </a:bodyPr>
          <a:lstStyle/>
          <a:p>
            <a:r>
              <a:rPr lang="en-US" sz="1800" b="1" i="0" u="none" strike="noStrike" dirty="0">
                <a:solidFill>
                  <a:srgbClr val="548235"/>
                </a:solidFill>
                <a:effectLst/>
                <a:latin typeface="Calibri" panose="020F0502020204030204" pitchFamily="34" charset="0"/>
              </a:rPr>
              <a:t>Cobalt Carbonate Demand (Kg)</a:t>
            </a:r>
            <a:r>
              <a:rPr lang="en-US" dirty="0"/>
              <a:t> </a:t>
            </a:r>
            <a:r>
              <a:rPr lang="en-US" sz="2000" b="1" i="0" u="none" strike="noStrike" dirty="0">
                <a:solidFill>
                  <a:srgbClr val="548235"/>
                </a:solidFill>
                <a:effectLst/>
                <a:latin typeface="Calibri" panose="020F0502020204030204" pitchFamily="34" charset="0"/>
              </a:rPr>
              <a:t>   79,333 </a:t>
            </a:r>
            <a:endParaRPr lang="en-US" dirty="0"/>
          </a:p>
        </p:txBody>
      </p:sp>
      <p:sp>
        <p:nvSpPr>
          <p:cNvPr id="20" name="TextBox 19">
            <a:extLst>
              <a:ext uri="{FF2B5EF4-FFF2-40B4-BE49-F238E27FC236}">
                <a16:creationId xmlns:a16="http://schemas.microsoft.com/office/drawing/2014/main" id="{2F4D0965-7895-3A63-C6A2-A5DC4DB506A9}"/>
              </a:ext>
            </a:extLst>
          </p:cNvPr>
          <p:cNvSpPr txBox="1"/>
          <p:nvPr/>
        </p:nvSpPr>
        <p:spPr>
          <a:xfrm>
            <a:off x="5105400" y="3924300"/>
            <a:ext cx="3352800" cy="646331"/>
          </a:xfrm>
          <a:prstGeom prst="rect">
            <a:avLst/>
          </a:prstGeom>
          <a:noFill/>
          <a:ln>
            <a:solidFill>
              <a:schemeClr val="tx1"/>
            </a:solidFill>
          </a:ln>
        </p:spPr>
        <p:txBody>
          <a:bodyPr wrap="square" rtlCol="0">
            <a:spAutoFit/>
          </a:bodyPr>
          <a:lstStyle/>
          <a:p>
            <a:r>
              <a:rPr lang="en-US" dirty="0"/>
              <a:t>This displays the cobalt carbonate demand in kilograms</a:t>
            </a:r>
          </a:p>
        </p:txBody>
      </p:sp>
      <p:cxnSp>
        <p:nvCxnSpPr>
          <p:cNvPr id="22" name="Straight Arrow Connector 21">
            <a:extLst>
              <a:ext uri="{FF2B5EF4-FFF2-40B4-BE49-F238E27FC236}">
                <a16:creationId xmlns:a16="http://schemas.microsoft.com/office/drawing/2014/main" id="{9266DDD1-3DE3-08B2-4C53-1E8F99040E88}"/>
              </a:ext>
            </a:extLst>
          </p:cNvPr>
          <p:cNvCxnSpPr/>
          <p:nvPr/>
        </p:nvCxnSpPr>
        <p:spPr>
          <a:xfrm flipV="1">
            <a:off x="6705600" y="2537771"/>
            <a:ext cx="457200" cy="1386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5600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0"/>
            <a:ext cx="18288000" cy="1028700"/>
            <a:chOff x="0" y="0"/>
            <a:chExt cx="22991997" cy="1293300"/>
          </a:xfrm>
        </p:grpSpPr>
        <p:sp>
          <p:nvSpPr>
            <p:cNvPr id="4" name="Freeform 4"/>
            <p:cNvSpPr/>
            <p:nvPr/>
          </p:nvSpPr>
          <p:spPr>
            <a:xfrm>
              <a:off x="0" y="0"/>
              <a:ext cx="22991997" cy="1293300"/>
            </a:xfrm>
            <a:custGeom>
              <a:avLst/>
              <a:gdLst/>
              <a:ahLst/>
              <a:cxnLst/>
              <a:rect l="l" t="t" r="r" b="b"/>
              <a:pathLst>
                <a:path w="22991997" h="1293300">
                  <a:moveTo>
                    <a:pt x="0" y="0"/>
                  </a:moveTo>
                  <a:lnTo>
                    <a:pt x="22991997" y="0"/>
                  </a:lnTo>
                  <a:lnTo>
                    <a:pt x="22991997" y="1293300"/>
                  </a:lnTo>
                  <a:lnTo>
                    <a:pt x="0" y="1293300"/>
                  </a:lnTo>
                  <a:close/>
                </a:path>
              </a:pathLst>
            </a:custGeom>
            <a:solidFill>
              <a:srgbClr val="1067F4"/>
            </a:solidFill>
          </p:spPr>
        </p:sp>
      </p:grpSp>
      <p:sp>
        <p:nvSpPr>
          <p:cNvPr id="6" name="TextBox 6"/>
          <p:cNvSpPr txBox="1"/>
          <p:nvPr/>
        </p:nvSpPr>
        <p:spPr>
          <a:xfrm>
            <a:off x="12080883" y="9408178"/>
            <a:ext cx="5178417" cy="405765"/>
          </a:xfrm>
          <a:prstGeom prst="rect">
            <a:avLst/>
          </a:prstGeom>
        </p:spPr>
        <p:txBody>
          <a:bodyPr lIns="0" tIns="0" rIns="0" bIns="0" rtlCol="0" anchor="t">
            <a:spAutoFit/>
          </a:bodyPr>
          <a:lstStyle/>
          <a:p>
            <a:pPr algn="r">
              <a:lnSpc>
                <a:spcPts val="3359"/>
              </a:lnSpc>
            </a:pPr>
            <a:r>
              <a:rPr lang="en-US" sz="2400" dirty="0">
                <a:solidFill>
                  <a:srgbClr val="000000"/>
                </a:solidFill>
                <a:latin typeface="Source Sans Pro"/>
              </a:rPr>
              <a:t>7</a:t>
            </a:r>
          </a:p>
        </p:txBody>
      </p:sp>
      <p:sp>
        <p:nvSpPr>
          <p:cNvPr id="9" name="TextBox 9"/>
          <p:cNvSpPr txBox="1"/>
          <p:nvPr/>
        </p:nvSpPr>
        <p:spPr>
          <a:xfrm>
            <a:off x="914400" y="1714500"/>
            <a:ext cx="5019391" cy="692497"/>
          </a:xfrm>
          <a:prstGeom prst="rect">
            <a:avLst/>
          </a:prstGeom>
        </p:spPr>
        <p:txBody>
          <a:bodyPr lIns="0" tIns="0" rIns="0" bIns="0" rtlCol="0" anchor="t">
            <a:spAutoFit/>
          </a:bodyPr>
          <a:lstStyle/>
          <a:p>
            <a:pPr>
              <a:lnSpc>
                <a:spcPts val="5599"/>
              </a:lnSpc>
            </a:pPr>
            <a:r>
              <a:rPr lang="en-US" sz="3999" dirty="0">
                <a:solidFill>
                  <a:srgbClr val="061313"/>
                </a:solidFill>
                <a:latin typeface="Garet Bold"/>
              </a:rPr>
              <a:t>Project 1 Details</a:t>
            </a:r>
          </a:p>
        </p:txBody>
      </p:sp>
      <p:sp>
        <p:nvSpPr>
          <p:cNvPr id="2" name="TextBox 7">
            <a:extLst>
              <a:ext uri="{FF2B5EF4-FFF2-40B4-BE49-F238E27FC236}">
                <a16:creationId xmlns:a16="http://schemas.microsoft.com/office/drawing/2014/main" id="{3DBE5D28-21EA-E2D3-033E-28F22760D2AE}"/>
              </a:ext>
            </a:extLst>
          </p:cNvPr>
          <p:cNvSpPr txBox="1"/>
          <p:nvPr/>
        </p:nvSpPr>
        <p:spPr>
          <a:xfrm>
            <a:off x="7315200" y="92728"/>
            <a:ext cx="10229850" cy="843244"/>
          </a:xfrm>
          <a:prstGeom prst="rect">
            <a:avLst/>
          </a:prstGeom>
        </p:spPr>
        <p:txBody>
          <a:bodyPr wrap="square" lIns="0" tIns="0" rIns="0" bIns="0" rtlCol="0" anchor="t">
            <a:spAutoFit/>
          </a:bodyPr>
          <a:lstStyle/>
          <a:p>
            <a:pPr algn="r">
              <a:lnSpc>
                <a:spcPts val="3359"/>
              </a:lnSpc>
            </a:pPr>
            <a:r>
              <a:rPr lang="en-US" sz="2000" dirty="0">
                <a:solidFill>
                  <a:srgbClr val="FAFAFB"/>
                </a:solidFill>
                <a:latin typeface="Source Sans Pro"/>
              </a:rPr>
              <a:t>Environment &amp; Economic Analysis Dashboard</a:t>
            </a:r>
          </a:p>
          <a:p>
            <a:pPr algn="r">
              <a:lnSpc>
                <a:spcPts val="3359"/>
              </a:lnSpc>
            </a:pPr>
            <a:r>
              <a:rPr lang="en-US" sz="2400" b="1" dirty="0">
                <a:solidFill>
                  <a:srgbClr val="FAFAFB"/>
                </a:solidFill>
                <a:latin typeface="Source Sans Pro"/>
              </a:rPr>
              <a:t>User Manual</a:t>
            </a:r>
          </a:p>
        </p:txBody>
      </p:sp>
      <p:pic>
        <p:nvPicPr>
          <p:cNvPr id="8" name="Picture 7">
            <a:extLst>
              <a:ext uri="{FF2B5EF4-FFF2-40B4-BE49-F238E27FC236}">
                <a16:creationId xmlns:a16="http://schemas.microsoft.com/office/drawing/2014/main" id="{58CD7A0E-1CF6-7D25-B646-04A6E8B4C6E2}"/>
              </a:ext>
            </a:extLst>
          </p:cNvPr>
          <p:cNvPicPr>
            <a:picLocks noChangeAspect="1"/>
          </p:cNvPicPr>
          <p:nvPr/>
        </p:nvPicPr>
        <p:blipFill>
          <a:blip r:embed="rId2"/>
          <a:stretch>
            <a:fillRect/>
          </a:stretch>
        </p:blipFill>
        <p:spPr>
          <a:xfrm>
            <a:off x="5364575" y="1741357"/>
            <a:ext cx="12009025" cy="7293467"/>
          </a:xfrm>
          <a:prstGeom prst="rect">
            <a:avLst/>
          </a:prstGeom>
        </p:spPr>
      </p:pic>
      <p:sp>
        <p:nvSpPr>
          <p:cNvPr id="10" name="TextBox 9">
            <a:extLst>
              <a:ext uri="{FF2B5EF4-FFF2-40B4-BE49-F238E27FC236}">
                <a16:creationId xmlns:a16="http://schemas.microsoft.com/office/drawing/2014/main" id="{E4016576-138F-1AFD-6B06-14EF6554E257}"/>
              </a:ext>
            </a:extLst>
          </p:cNvPr>
          <p:cNvSpPr txBox="1"/>
          <p:nvPr/>
        </p:nvSpPr>
        <p:spPr>
          <a:xfrm>
            <a:off x="5410200" y="3390900"/>
            <a:ext cx="1219200" cy="533400"/>
          </a:xfrm>
          <a:prstGeom prst="rect">
            <a:avLst/>
          </a:prstGeom>
          <a:solidFill>
            <a:schemeClr val="bg1"/>
          </a:solidFill>
        </p:spPr>
        <p:txBody>
          <a:bodyPr wrap="square" rtlCol="0">
            <a:spAutoFit/>
          </a:bodyPr>
          <a:lstStyle/>
          <a:p>
            <a:endParaRPr lang="en-US" dirty="0"/>
          </a:p>
        </p:txBody>
      </p:sp>
      <p:sp>
        <p:nvSpPr>
          <p:cNvPr id="7" name="TextBox 6">
            <a:extLst>
              <a:ext uri="{FF2B5EF4-FFF2-40B4-BE49-F238E27FC236}">
                <a16:creationId xmlns:a16="http://schemas.microsoft.com/office/drawing/2014/main" id="{04EBD61C-260B-F528-C55C-DB538C1C1C83}"/>
              </a:ext>
            </a:extLst>
          </p:cNvPr>
          <p:cNvSpPr txBox="1"/>
          <p:nvPr/>
        </p:nvSpPr>
        <p:spPr>
          <a:xfrm>
            <a:off x="4876800" y="3288268"/>
            <a:ext cx="1874425" cy="369332"/>
          </a:xfrm>
          <a:prstGeom prst="rect">
            <a:avLst/>
          </a:prstGeom>
          <a:noFill/>
        </p:spPr>
        <p:txBody>
          <a:bodyPr wrap="square" rtlCol="0">
            <a:spAutoFit/>
          </a:bodyPr>
          <a:lstStyle/>
          <a:p>
            <a:r>
              <a:rPr lang="en-US" b="1" dirty="0"/>
              <a:t>Cobalt Carbonate</a:t>
            </a:r>
          </a:p>
        </p:txBody>
      </p:sp>
      <p:sp>
        <p:nvSpPr>
          <p:cNvPr id="11" name="TextBox 10">
            <a:extLst>
              <a:ext uri="{FF2B5EF4-FFF2-40B4-BE49-F238E27FC236}">
                <a16:creationId xmlns:a16="http://schemas.microsoft.com/office/drawing/2014/main" id="{F48EF279-402E-7B31-9A66-6633462BF373}"/>
              </a:ext>
            </a:extLst>
          </p:cNvPr>
          <p:cNvSpPr txBox="1"/>
          <p:nvPr/>
        </p:nvSpPr>
        <p:spPr>
          <a:xfrm>
            <a:off x="4876800" y="3581825"/>
            <a:ext cx="1874425" cy="369332"/>
          </a:xfrm>
          <a:prstGeom prst="rect">
            <a:avLst/>
          </a:prstGeom>
          <a:noFill/>
        </p:spPr>
        <p:txBody>
          <a:bodyPr wrap="square" rtlCol="0">
            <a:spAutoFit/>
          </a:bodyPr>
          <a:lstStyle/>
          <a:p>
            <a:r>
              <a:rPr lang="en-US" b="1" dirty="0"/>
              <a:t>Cobalt Carbonate</a:t>
            </a:r>
          </a:p>
        </p:txBody>
      </p:sp>
      <p:sp>
        <p:nvSpPr>
          <p:cNvPr id="12" name="TextBox 11">
            <a:extLst>
              <a:ext uri="{FF2B5EF4-FFF2-40B4-BE49-F238E27FC236}">
                <a16:creationId xmlns:a16="http://schemas.microsoft.com/office/drawing/2014/main" id="{7D43F674-E0B0-A4FD-FA83-1B2901E365C5}"/>
              </a:ext>
            </a:extLst>
          </p:cNvPr>
          <p:cNvSpPr txBox="1"/>
          <p:nvPr/>
        </p:nvSpPr>
        <p:spPr>
          <a:xfrm>
            <a:off x="8458200" y="8343900"/>
            <a:ext cx="1371600" cy="381000"/>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202D8095-16CA-3529-088C-5A4A8C62DB1D}"/>
              </a:ext>
            </a:extLst>
          </p:cNvPr>
          <p:cNvSpPr txBox="1"/>
          <p:nvPr/>
        </p:nvSpPr>
        <p:spPr>
          <a:xfrm>
            <a:off x="8412575" y="8355568"/>
            <a:ext cx="1874425" cy="369332"/>
          </a:xfrm>
          <a:prstGeom prst="rect">
            <a:avLst/>
          </a:prstGeom>
          <a:noFill/>
        </p:spPr>
        <p:txBody>
          <a:bodyPr wrap="square" rtlCol="0">
            <a:spAutoFit/>
          </a:bodyPr>
          <a:lstStyle/>
          <a:p>
            <a:r>
              <a:rPr lang="en-US" dirty="0"/>
              <a:t>Cobalt Carbonate</a:t>
            </a:r>
          </a:p>
        </p:txBody>
      </p:sp>
      <p:sp>
        <p:nvSpPr>
          <p:cNvPr id="15" name="TextBox 14">
            <a:extLst>
              <a:ext uri="{FF2B5EF4-FFF2-40B4-BE49-F238E27FC236}">
                <a16:creationId xmlns:a16="http://schemas.microsoft.com/office/drawing/2014/main" id="{F5EDD1F7-1525-8C09-90ED-715EF9442AC1}"/>
              </a:ext>
            </a:extLst>
          </p:cNvPr>
          <p:cNvSpPr txBox="1"/>
          <p:nvPr/>
        </p:nvSpPr>
        <p:spPr>
          <a:xfrm>
            <a:off x="13639800" y="7734300"/>
            <a:ext cx="3779425" cy="1371600"/>
          </a:xfrm>
          <a:prstGeom prst="rect">
            <a:avLst/>
          </a:prstGeom>
          <a:solidFill>
            <a:schemeClr val="bg1"/>
          </a:solidFill>
        </p:spPr>
        <p:txBody>
          <a:bodyPr wrap="square" rtlCol="0">
            <a:spAutoFit/>
          </a:bodyPr>
          <a:lstStyle/>
          <a:p>
            <a:endParaRPr lang="en-US" dirty="0"/>
          </a:p>
        </p:txBody>
      </p:sp>
      <p:sp>
        <p:nvSpPr>
          <p:cNvPr id="14" name="TextBox 13">
            <a:extLst>
              <a:ext uri="{FF2B5EF4-FFF2-40B4-BE49-F238E27FC236}">
                <a16:creationId xmlns:a16="http://schemas.microsoft.com/office/drawing/2014/main" id="{8A6833A8-BB24-F9B4-88A6-E28BEF43B375}"/>
              </a:ext>
            </a:extLst>
          </p:cNvPr>
          <p:cNvSpPr txBox="1"/>
          <p:nvPr/>
        </p:nvSpPr>
        <p:spPr>
          <a:xfrm>
            <a:off x="13456825" y="7806354"/>
            <a:ext cx="3962400" cy="707886"/>
          </a:xfrm>
          <a:prstGeom prst="rect">
            <a:avLst/>
          </a:prstGeom>
          <a:noFill/>
          <a:ln>
            <a:solidFill>
              <a:schemeClr val="accent1"/>
            </a:solidFill>
          </a:ln>
        </p:spPr>
        <p:txBody>
          <a:bodyPr wrap="square" rtlCol="0">
            <a:spAutoFit/>
          </a:bodyPr>
          <a:lstStyle/>
          <a:p>
            <a:r>
              <a:rPr lang="en-US" sz="2000" dirty="0"/>
              <a:t>Enter the cobalt carbonate price’s standard deviation</a:t>
            </a:r>
          </a:p>
        </p:txBody>
      </p:sp>
    </p:spTree>
    <p:extLst>
      <p:ext uri="{BB962C8B-B14F-4D97-AF65-F5344CB8AC3E}">
        <p14:creationId xmlns:p14="http://schemas.microsoft.com/office/powerpoint/2010/main" val="2858076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0"/>
            <a:ext cx="18288000" cy="1028700"/>
            <a:chOff x="0" y="0"/>
            <a:chExt cx="22991997" cy="1293300"/>
          </a:xfrm>
        </p:grpSpPr>
        <p:sp>
          <p:nvSpPr>
            <p:cNvPr id="4" name="Freeform 4"/>
            <p:cNvSpPr/>
            <p:nvPr/>
          </p:nvSpPr>
          <p:spPr>
            <a:xfrm>
              <a:off x="0" y="0"/>
              <a:ext cx="22991997" cy="1293300"/>
            </a:xfrm>
            <a:custGeom>
              <a:avLst/>
              <a:gdLst/>
              <a:ahLst/>
              <a:cxnLst/>
              <a:rect l="l" t="t" r="r" b="b"/>
              <a:pathLst>
                <a:path w="22991997" h="1293300">
                  <a:moveTo>
                    <a:pt x="0" y="0"/>
                  </a:moveTo>
                  <a:lnTo>
                    <a:pt x="22991997" y="0"/>
                  </a:lnTo>
                  <a:lnTo>
                    <a:pt x="22991997" y="1293300"/>
                  </a:lnTo>
                  <a:lnTo>
                    <a:pt x="0" y="1293300"/>
                  </a:lnTo>
                  <a:close/>
                </a:path>
              </a:pathLst>
            </a:custGeom>
            <a:solidFill>
              <a:srgbClr val="1067F4"/>
            </a:solidFill>
          </p:spPr>
        </p:sp>
      </p:grpSp>
      <p:sp>
        <p:nvSpPr>
          <p:cNvPr id="6" name="TextBox 6"/>
          <p:cNvSpPr txBox="1"/>
          <p:nvPr/>
        </p:nvSpPr>
        <p:spPr>
          <a:xfrm>
            <a:off x="12080883" y="9408178"/>
            <a:ext cx="5178417" cy="405765"/>
          </a:xfrm>
          <a:prstGeom prst="rect">
            <a:avLst/>
          </a:prstGeom>
        </p:spPr>
        <p:txBody>
          <a:bodyPr lIns="0" tIns="0" rIns="0" bIns="0" rtlCol="0" anchor="t">
            <a:spAutoFit/>
          </a:bodyPr>
          <a:lstStyle/>
          <a:p>
            <a:pPr algn="r">
              <a:lnSpc>
                <a:spcPts val="3359"/>
              </a:lnSpc>
            </a:pPr>
            <a:r>
              <a:rPr lang="en-US" sz="2400" dirty="0">
                <a:solidFill>
                  <a:srgbClr val="000000"/>
                </a:solidFill>
                <a:latin typeface="Source Sans Pro"/>
              </a:rPr>
              <a:t>8</a:t>
            </a:r>
          </a:p>
        </p:txBody>
      </p:sp>
      <p:sp>
        <p:nvSpPr>
          <p:cNvPr id="9" name="TextBox 9"/>
          <p:cNvSpPr txBox="1"/>
          <p:nvPr/>
        </p:nvSpPr>
        <p:spPr>
          <a:xfrm>
            <a:off x="914400" y="1714500"/>
            <a:ext cx="5019391" cy="692497"/>
          </a:xfrm>
          <a:prstGeom prst="rect">
            <a:avLst/>
          </a:prstGeom>
        </p:spPr>
        <p:txBody>
          <a:bodyPr lIns="0" tIns="0" rIns="0" bIns="0" rtlCol="0" anchor="t">
            <a:spAutoFit/>
          </a:bodyPr>
          <a:lstStyle/>
          <a:p>
            <a:pPr>
              <a:lnSpc>
                <a:spcPts val="5599"/>
              </a:lnSpc>
            </a:pPr>
            <a:r>
              <a:rPr lang="en-US" sz="3999" dirty="0">
                <a:solidFill>
                  <a:srgbClr val="061313"/>
                </a:solidFill>
                <a:latin typeface="Garet Bold"/>
              </a:rPr>
              <a:t>Project 2 Details</a:t>
            </a:r>
          </a:p>
        </p:txBody>
      </p:sp>
      <p:sp>
        <p:nvSpPr>
          <p:cNvPr id="2" name="TextBox 7">
            <a:extLst>
              <a:ext uri="{FF2B5EF4-FFF2-40B4-BE49-F238E27FC236}">
                <a16:creationId xmlns:a16="http://schemas.microsoft.com/office/drawing/2014/main" id="{3DBE5D28-21EA-E2D3-033E-28F22760D2AE}"/>
              </a:ext>
            </a:extLst>
          </p:cNvPr>
          <p:cNvSpPr txBox="1"/>
          <p:nvPr/>
        </p:nvSpPr>
        <p:spPr>
          <a:xfrm>
            <a:off x="7315200" y="92728"/>
            <a:ext cx="10229850" cy="843244"/>
          </a:xfrm>
          <a:prstGeom prst="rect">
            <a:avLst/>
          </a:prstGeom>
        </p:spPr>
        <p:txBody>
          <a:bodyPr wrap="square" lIns="0" tIns="0" rIns="0" bIns="0" rtlCol="0" anchor="t">
            <a:spAutoFit/>
          </a:bodyPr>
          <a:lstStyle/>
          <a:p>
            <a:pPr algn="r">
              <a:lnSpc>
                <a:spcPts val="3359"/>
              </a:lnSpc>
            </a:pPr>
            <a:r>
              <a:rPr lang="en-US" sz="2000" dirty="0">
                <a:solidFill>
                  <a:srgbClr val="FAFAFB"/>
                </a:solidFill>
                <a:latin typeface="Source Sans Pro"/>
              </a:rPr>
              <a:t>Environment &amp; Economic Analysis Dashboard</a:t>
            </a:r>
          </a:p>
          <a:p>
            <a:pPr algn="r">
              <a:lnSpc>
                <a:spcPts val="3359"/>
              </a:lnSpc>
            </a:pPr>
            <a:r>
              <a:rPr lang="en-US" sz="2400" b="1" dirty="0">
                <a:solidFill>
                  <a:srgbClr val="FAFAFB"/>
                </a:solidFill>
                <a:latin typeface="Source Sans Pro"/>
              </a:rPr>
              <a:t>User Manual</a:t>
            </a:r>
          </a:p>
        </p:txBody>
      </p:sp>
      <p:pic>
        <p:nvPicPr>
          <p:cNvPr id="7" name="Picture 6">
            <a:extLst>
              <a:ext uri="{FF2B5EF4-FFF2-40B4-BE49-F238E27FC236}">
                <a16:creationId xmlns:a16="http://schemas.microsoft.com/office/drawing/2014/main" id="{990C9D37-F801-1286-B4A0-7202B43C02F2}"/>
              </a:ext>
            </a:extLst>
          </p:cNvPr>
          <p:cNvPicPr>
            <a:picLocks noChangeAspect="1"/>
          </p:cNvPicPr>
          <p:nvPr/>
        </p:nvPicPr>
        <p:blipFill>
          <a:blip r:embed="rId2"/>
          <a:stretch>
            <a:fillRect/>
          </a:stretch>
        </p:blipFill>
        <p:spPr>
          <a:xfrm>
            <a:off x="5638799" y="1790700"/>
            <a:ext cx="11823023" cy="6934200"/>
          </a:xfrm>
          <a:prstGeom prst="rect">
            <a:avLst/>
          </a:prstGeom>
        </p:spPr>
      </p:pic>
      <p:sp>
        <p:nvSpPr>
          <p:cNvPr id="5" name="TextBox 4">
            <a:extLst>
              <a:ext uri="{FF2B5EF4-FFF2-40B4-BE49-F238E27FC236}">
                <a16:creationId xmlns:a16="http://schemas.microsoft.com/office/drawing/2014/main" id="{74AC3034-DA49-06BD-D1BD-1A6621186775}"/>
              </a:ext>
            </a:extLst>
          </p:cNvPr>
          <p:cNvSpPr txBox="1"/>
          <p:nvPr/>
        </p:nvSpPr>
        <p:spPr>
          <a:xfrm>
            <a:off x="5638799" y="2324100"/>
            <a:ext cx="1295401" cy="381000"/>
          </a:xfrm>
          <a:prstGeom prst="rect">
            <a:avLst/>
          </a:prstGeom>
          <a:solidFill>
            <a:schemeClr val="bg1"/>
          </a:solidFill>
        </p:spPr>
        <p:txBody>
          <a:bodyPr wrap="square" rtlCol="0">
            <a:spAutoFit/>
          </a:bodyPr>
          <a:lstStyle/>
          <a:p>
            <a:endParaRPr lang="en-US" dirty="0"/>
          </a:p>
        </p:txBody>
      </p:sp>
      <p:sp>
        <p:nvSpPr>
          <p:cNvPr id="8" name="TextBox 7">
            <a:extLst>
              <a:ext uri="{FF2B5EF4-FFF2-40B4-BE49-F238E27FC236}">
                <a16:creationId xmlns:a16="http://schemas.microsoft.com/office/drawing/2014/main" id="{3B7ACBB8-1D77-DC5B-5834-2DE8895A159F}"/>
              </a:ext>
            </a:extLst>
          </p:cNvPr>
          <p:cNvSpPr txBox="1"/>
          <p:nvPr/>
        </p:nvSpPr>
        <p:spPr>
          <a:xfrm>
            <a:off x="5257800" y="2366546"/>
            <a:ext cx="1874425" cy="338554"/>
          </a:xfrm>
          <a:prstGeom prst="rect">
            <a:avLst/>
          </a:prstGeom>
          <a:noFill/>
        </p:spPr>
        <p:txBody>
          <a:bodyPr wrap="square" rtlCol="0">
            <a:spAutoFit/>
          </a:bodyPr>
          <a:lstStyle/>
          <a:p>
            <a:r>
              <a:rPr lang="en-US" sz="1600" b="1" dirty="0"/>
              <a:t>Cobalt Carbonate</a:t>
            </a:r>
          </a:p>
        </p:txBody>
      </p:sp>
      <p:sp>
        <p:nvSpPr>
          <p:cNvPr id="10" name="TextBox 9">
            <a:extLst>
              <a:ext uri="{FF2B5EF4-FFF2-40B4-BE49-F238E27FC236}">
                <a16:creationId xmlns:a16="http://schemas.microsoft.com/office/drawing/2014/main" id="{6156E025-AFD2-BB58-829D-8DA2D7EC7403}"/>
              </a:ext>
            </a:extLst>
          </p:cNvPr>
          <p:cNvSpPr txBox="1"/>
          <p:nvPr/>
        </p:nvSpPr>
        <p:spPr>
          <a:xfrm>
            <a:off x="15621000" y="3543300"/>
            <a:ext cx="1295400" cy="381000"/>
          </a:xfrm>
          <a:prstGeom prst="rect">
            <a:avLst/>
          </a:prstGeom>
          <a:solidFill>
            <a:schemeClr val="bg1"/>
          </a:solidFill>
        </p:spPr>
        <p:txBody>
          <a:bodyPr wrap="square" rtlCol="0">
            <a:spAutoFit/>
          </a:bodyPr>
          <a:lstStyle/>
          <a:p>
            <a:endParaRPr lang="en-US" dirty="0"/>
          </a:p>
        </p:txBody>
      </p:sp>
      <p:sp>
        <p:nvSpPr>
          <p:cNvPr id="12" name="TextBox 11">
            <a:extLst>
              <a:ext uri="{FF2B5EF4-FFF2-40B4-BE49-F238E27FC236}">
                <a16:creationId xmlns:a16="http://schemas.microsoft.com/office/drawing/2014/main" id="{BE3C56DE-A52D-A387-4A4A-72E74F0AF0DF}"/>
              </a:ext>
            </a:extLst>
          </p:cNvPr>
          <p:cNvSpPr txBox="1"/>
          <p:nvPr/>
        </p:nvSpPr>
        <p:spPr>
          <a:xfrm>
            <a:off x="14401800" y="3189357"/>
            <a:ext cx="2743200" cy="707886"/>
          </a:xfrm>
          <a:prstGeom prst="rect">
            <a:avLst/>
          </a:prstGeom>
          <a:solidFill>
            <a:schemeClr val="bg1"/>
          </a:solidFill>
        </p:spPr>
        <p:txBody>
          <a:bodyPr wrap="square" rtlCol="0">
            <a:spAutoFit/>
          </a:bodyPr>
          <a:lstStyle/>
          <a:p>
            <a:r>
              <a:rPr lang="en-US" sz="2000" dirty="0"/>
              <a:t>to converting cobalt carbonate to cobalt</a:t>
            </a:r>
          </a:p>
        </p:txBody>
      </p:sp>
      <p:sp>
        <p:nvSpPr>
          <p:cNvPr id="14" name="TextBox 13">
            <a:extLst>
              <a:ext uri="{FF2B5EF4-FFF2-40B4-BE49-F238E27FC236}">
                <a16:creationId xmlns:a16="http://schemas.microsoft.com/office/drawing/2014/main" id="{961BC44E-5EAB-06EC-EE1A-83CDAACCB04F}"/>
              </a:ext>
            </a:extLst>
          </p:cNvPr>
          <p:cNvSpPr txBox="1"/>
          <p:nvPr/>
        </p:nvSpPr>
        <p:spPr>
          <a:xfrm>
            <a:off x="14401800" y="3897243"/>
            <a:ext cx="838200"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098503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0"/>
            <a:ext cx="18288000" cy="1028700"/>
            <a:chOff x="0" y="0"/>
            <a:chExt cx="22991997" cy="1293300"/>
          </a:xfrm>
        </p:grpSpPr>
        <p:sp>
          <p:nvSpPr>
            <p:cNvPr id="4" name="Freeform 4"/>
            <p:cNvSpPr/>
            <p:nvPr/>
          </p:nvSpPr>
          <p:spPr>
            <a:xfrm>
              <a:off x="0" y="0"/>
              <a:ext cx="22991997" cy="1293300"/>
            </a:xfrm>
            <a:custGeom>
              <a:avLst/>
              <a:gdLst/>
              <a:ahLst/>
              <a:cxnLst/>
              <a:rect l="l" t="t" r="r" b="b"/>
              <a:pathLst>
                <a:path w="22991997" h="1293300">
                  <a:moveTo>
                    <a:pt x="0" y="0"/>
                  </a:moveTo>
                  <a:lnTo>
                    <a:pt x="22991997" y="0"/>
                  </a:lnTo>
                  <a:lnTo>
                    <a:pt x="22991997" y="1293300"/>
                  </a:lnTo>
                  <a:lnTo>
                    <a:pt x="0" y="1293300"/>
                  </a:lnTo>
                  <a:close/>
                </a:path>
              </a:pathLst>
            </a:custGeom>
            <a:solidFill>
              <a:srgbClr val="1067F4"/>
            </a:solidFill>
          </p:spPr>
        </p:sp>
      </p:grpSp>
      <p:sp>
        <p:nvSpPr>
          <p:cNvPr id="6" name="TextBox 6"/>
          <p:cNvSpPr txBox="1"/>
          <p:nvPr/>
        </p:nvSpPr>
        <p:spPr>
          <a:xfrm>
            <a:off x="12080883" y="9408178"/>
            <a:ext cx="5178417" cy="405765"/>
          </a:xfrm>
          <a:prstGeom prst="rect">
            <a:avLst/>
          </a:prstGeom>
        </p:spPr>
        <p:txBody>
          <a:bodyPr lIns="0" tIns="0" rIns="0" bIns="0" rtlCol="0" anchor="t">
            <a:spAutoFit/>
          </a:bodyPr>
          <a:lstStyle/>
          <a:p>
            <a:pPr algn="r">
              <a:lnSpc>
                <a:spcPts val="3359"/>
              </a:lnSpc>
            </a:pPr>
            <a:r>
              <a:rPr lang="en-US" sz="2400" dirty="0">
                <a:solidFill>
                  <a:srgbClr val="000000"/>
                </a:solidFill>
                <a:latin typeface="Source Sans Pro"/>
              </a:rPr>
              <a:t>9</a:t>
            </a:r>
          </a:p>
        </p:txBody>
      </p:sp>
      <p:sp>
        <p:nvSpPr>
          <p:cNvPr id="9" name="TextBox 9"/>
          <p:cNvSpPr txBox="1"/>
          <p:nvPr/>
        </p:nvSpPr>
        <p:spPr>
          <a:xfrm>
            <a:off x="914400" y="1714500"/>
            <a:ext cx="5019391" cy="692497"/>
          </a:xfrm>
          <a:prstGeom prst="rect">
            <a:avLst/>
          </a:prstGeom>
        </p:spPr>
        <p:txBody>
          <a:bodyPr lIns="0" tIns="0" rIns="0" bIns="0" rtlCol="0" anchor="t">
            <a:spAutoFit/>
          </a:bodyPr>
          <a:lstStyle/>
          <a:p>
            <a:pPr>
              <a:lnSpc>
                <a:spcPts val="5599"/>
              </a:lnSpc>
            </a:pPr>
            <a:r>
              <a:rPr lang="en-US" sz="3999" dirty="0">
                <a:solidFill>
                  <a:srgbClr val="061313"/>
                </a:solidFill>
                <a:latin typeface="Garet Bold"/>
              </a:rPr>
              <a:t>Project 3 Details</a:t>
            </a:r>
          </a:p>
        </p:txBody>
      </p:sp>
      <p:sp>
        <p:nvSpPr>
          <p:cNvPr id="2" name="TextBox 7">
            <a:extLst>
              <a:ext uri="{FF2B5EF4-FFF2-40B4-BE49-F238E27FC236}">
                <a16:creationId xmlns:a16="http://schemas.microsoft.com/office/drawing/2014/main" id="{3DBE5D28-21EA-E2D3-033E-28F22760D2AE}"/>
              </a:ext>
            </a:extLst>
          </p:cNvPr>
          <p:cNvSpPr txBox="1"/>
          <p:nvPr/>
        </p:nvSpPr>
        <p:spPr>
          <a:xfrm>
            <a:off x="7315200" y="92728"/>
            <a:ext cx="10229850" cy="843244"/>
          </a:xfrm>
          <a:prstGeom prst="rect">
            <a:avLst/>
          </a:prstGeom>
        </p:spPr>
        <p:txBody>
          <a:bodyPr wrap="square" lIns="0" tIns="0" rIns="0" bIns="0" rtlCol="0" anchor="t">
            <a:spAutoFit/>
          </a:bodyPr>
          <a:lstStyle/>
          <a:p>
            <a:pPr algn="r">
              <a:lnSpc>
                <a:spcPts val="3359"/>
              </a:lnSpc>
            </a:pPr>
            <a:r>
              <a:rPr lang="en-US" sz="2000" dirty="0">
                <a:solidFill>
                  <a:srgbClr val="FAFAFB"/>
                </a:solidFill>
                <a:latin typeface="Source Sans Pro"/>
              </a:rPr>
              <a:t>Environment &amp; Economic Analysis Dashboard</a:t>
            </a:r>
          </a:p>
          <a:p>
            <a:pPr algn="r">
              <a:lnSpc>
                <a:spcPts val="3359"/>
              </a:lnSpc>
            </a:pPr>
            <a:r>
              <a:rPr lang="en-US" sz="2400" b="1" dirty="0">
                <a:solidFill>
                  <a:srgbClr val="FAFAFB"/>
                </a:solidFill>
                <a:latin typeface="Source Sans Pro"/>
              </a:rPr>
              <a:t>User Manual</a:t>
            </a:r>
          </a:p>
        </p:txBody>
      </p:sp>
      <p:pic>
        <p:nvPicPr>
          <p:cNvPr id="8" name="Picture 7">
            <a:extLst>
              <a:ext uri="{FF2B5EF4-FFF2-40B4-BE49-F238E27FC236}">
                <a16:creationId xmlns:a16="http://schemas.microsoft.com/office/drawing/2014/main" id="{D35B8C48-965E-9561-7B42-5822C4BF9124}"/>
              </a:ext>
            </a:extLst>
          </p:cNvPr>
          <p:cNvPicPr>
            <a:picLocks noChangeAspect="1"/>
          </p:cNvPicPr>
          <p:nvPr/>
        </p:nvPicPr>
        <p:blipFill>
          <a:blip r:embed="rId2"/>
          <a:stretch>
            <a:fillRect/>
          </a:stretch>
        </p:blipFill>
        <p:spPr>
          <a:xfrm>
            <a:off x="5638800" y="1943100"/>
            <a:ext cx="12137512" cy="7086600"/>
          </a:xfrm>
          <a:prstGeom prst="rect">
            <a:avLst/>
          </a:prstGeom>
        </p:spPr>
      </p:pic>
    </p:spTree>
    <p:extLst>
      <p:ext uri="{BB962C8B-B14F-4D97-AF65-F5344CB8AC3E}">
        <p14:creationId xmlns:p14="http://schemas.microsoft.com/office/powerpoint/2010/main" val="1849442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4E356-022A-4407-82A3-008C3B6F65A7}"/>
              </a:ext>
            </a:extLst>
          </p:cNvPr>
          <p:cNvSpPr>
            <a:spLocks noGrp="1"/>
          </p:cNvSpPr>
          <p:nvPr>
            <p:ph type="title"/>
          </p:nvPr>
        </p:nvSpPr>
        <p:spPr>
          <a:xfrm>
            <a:off x="1238250" y="547688"/>
            <a:ext cx="15792450" cy="1423988"/>
          </a:xfrm>
        </p:spPr>
        <p:txBody>
          <a:bodyPr>
            <a:normAutofit/>
          </a:bodyPr>
          <a:lstStyle/>
          <a:p>
            <a:r>
              <a:rPr lang="en-US" dirty="0"/>
              <a:t>Supply Chain: Three project stages (Example) </a:t>
            </a:r>
          </a:p>
        </p:txBody>
      </p:sp>
      <p:pic>
        <p:nvPicPr>
          <p:cNvPr id="5" name="Picture 4">
            <a:extLst>
              <a:ext uri="{FF2B5EF4-FFF2-40B4-BE49-F238E27FC236}">
                <a16:creationId xmlns:a16="http://schemas.microsoft.com/office/drawing/2014/main" id="{7183A366-0030-4776-AAAC-0EBBA0C24DD6}"/>
              </a:ext>
            </a:extLst>
          </p:cNvPr>
          <p:cNvPicPr>
            <a:picLocks noChangeAspect="1"/>
          </p:cNvPicPr>
          <p:nvPr/>
        </p:nvPicPr>
        <p:blipFill>
          <a:blip r:embed="rId2"/>
          <a:stretch>
            <a:fillRect/>
          </a:stretch>
        </p:blipFill>
        <p:spPr>
          <a:xfrm>
            <a:off x="1981194" y="3900486"/>
            <a:ext cx="2981844" cy="2043114"/>
          </a:xfrm>
          <a:prstGeom prst="rect">
            <a:avLst/>
          </a:prstGeom>
        </p:spPr>
      </p:pic>
      <p:sp>
        <p:nvSpPr>
          <p:cNvPr id="6" name="Oval 5">
            <a:extLst>
              <a:ext uri="{FF2B5EF4-FFF2-40B4-BE49-F238E27FC236}">
                <a16:creationId xmlns:a16="http://schemas.microsoft.com/office/drawing/2014/main" id="{B769C486-A07A-41BC-8B68-F4779076A6F9}"/>
              </a:ext>
            </a:extLst>
          </p:cNvPr>
          <p:cNvSpPr/>
          <p:nvPr/>
        </p:nvSpPr>
        <p:spPr>
          <a:xfrm>
            <a:off x="6190773" y="4088130"/>
            <a:ext cx="3305652" cy="1674495"/>
          </a:xfrm>
          <a:prstGeom prst="ellipse">
            <a:avLst/>
          </a:prstGeom>
          <a:solidFill>
            <a:sysClr val="window" lastClr="FFFFFF"/>
          </a:solidFill>
          <a:ln w="12700" cap="flat" cmpd="sng" algn="ctr">
            <a:solidFill>
              <a:srgbClr val="70AD47"/>
            </a:solidFill>
            <a:prstDash val="solid"/>
            <a:miter lim="800000"/>
          </a:ln>
          <a:effectLst/>
        </p:spPr>
        <p:txBody>
          <a:bodyPr rot="0" spcFirstLastPara="0" vert="horz" wrap="square" lIns="137160" tIns="68580" rIns="137160" bIns="68580" numCol="1" spcCol="0" rtlCol="0" fromWordArt="0" anchor="ctr" anchorCtr="0" forceAA="0" compatLnSpc="1">
            <a:prstTxWarp prst="textNoShape">
              <a:avLst/>
            </a:prstTxWarp>
            <a:noAutofit/>
          </a:bodyPr>
          <a:lstStyle/>
          <a:p>
            <a:pPr algn="ctr">
              <a:lnSpc>
                <a:spcPct val="107000"/>
              </a:lnSpc>
            </a:pPr>
            <a:r>
              <a:rPr lang="en-US" sz="2700" dirty="0">
                <a:latin typeface="Calibri" panose="020F0502020204030204" pitchFamily="34" charset="0"/>
                <a:ea typeface="Calibri" panose="020F0502020204030204" pitchFamily="34" charset="0"/>
                <a:cs typeface="Times New Roman" panose="02020603050405020304" pitchFamily="18" charset="0"/>
              </a:rPr>
              <a:t>Co Carbonate  to metal conversion</a:t>
            </a:r>
          </a:p>
        </p:txBody>
      </p:sp>
      <p:sp>
        <p:nvSpPr>
          <p:cNvPr id="7" name="Oval 6">
            <a:extLst>
              <a:ext uri="{FF2B5EF4-FFF2-40B4-BE49-F238E27FC236}">
                <a16:creationId xmlns:a16="http://schemas.microsoft.com/office/drawing/2014/main" id="{30669251-7821-4B62-94F9-13670C240399}"/>
              </a:ext>
            </a:extLst>
          </p:cNvPr>
          <p:cNvSpPr/>
          <p:nvPr/>
        </p:nvSpPr>
        <p:spPr>
          <a:xfrm>
            <a:off x="11381898" y="4257677"/>
            <a:ext cx="3496152" cy="1674495"/>
          </a:xfrm>
          <a:prstGeom prst="ellipse">
            <a:avLst/>
          </a:prstGeom>
          <a:solidFill>
            <a:sysClr val="window" lastClr="FFFFFF"/>
          </a:solidFill>
          <a:ln w="12700" cap="flat" cmpd="sng" algn="ctr">
            <a:solidFill>
              <a:srgbClr val="70AD47"/>
            </a:solidFill>
            <a:prstDash val="solid"/>
            <a:miter lim="800000"/>
          </a:ln>
          <a:effectLst/>
        </p:spPr>
        <p:txBody>
          <a:bodyPr rot="0" spcFirstLastPara="0" vert="horz" wrap="square" lIns="137160" tIns="68580" rIns="137160" bIns="68580" numCol="1" spcCol="0" rtlCol="0" fromWordArt="0" anchor="ctr" anchorCtr="0" forceAA="0" compatLnSpc="1">
            <a:prstTxWarp prst="textNoShape">
              <a:avLst/>
            </a:prstTxWarp>
            <a:noAutofit/>
          </a:bodyPr>
          <a:lstStyle/>
          <a:p>
            <a:pPr algn="ctr">
              <a:lnSpc>
                <a:spcPct val="107000"/>
              </a:lnSpc>
            </a:pPr>
            <a:r>
              <a:rPr lang="en-US" sz="2700" dirty="0" err="1">
                <a:latin typeface="Calibri" panose="020F0502020204030204" pitchFamily="34" charset="0"/>
                <a:ea typeface="Calibri" panose="020F0502020204030204" pitchFamily="34" charset="0"/>
                <a:cs typeface="Times New Roman" panose="02020603050405020304" pitchFamily="18" charset="0"/>
              </a:rPr>
              <a:t>CeCo</a:t>
            </a:r>
            <a:r>
              <a:rPr lang="en-US" sz="2700" dirty="0">
                <a:latin typeface="Calibri" panose="020F0502020204030204" pitchFamily="34" charset="0"/>
                <a:ea typeface="Calibri" panose="020F0502020204030204" pitchFamily="34" charset="0"/>
                <a:cs typeface="Times New Roman" panose="02020603050405020304" pitchFamily="18" charset="0"/>
              </a:rPr>
              <a:t> magnet</a:t>
            </a:r>
          </a:p>
          <a:p>
            <a:pPr algn="ctr">
              <a:lnSpc>
                <a:spcPct val="107000"/>
              </a:lnSpc>
            </a:pPr>
            <a:endParaRPr lang="en-US" sz="1650"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9" name="Straight Arrow Connector 8">
            <a:extLst>
              <a:ext uri="{FF2B5EF4-FFF2-40B4-BE49-F238E27FC236}">
                <a16:creationId xmlns:a16="http://schemas.microsoft.com/office/drawing/2014/main" id="{96A1B4BB-D358-4DDE-BAD6-87425526A97C}"/>
              </a:ext>
            </a:extLst>
          </p:cNvPr>
          <p:cNvCxnSpPr/>
          <p:nvPr/>
        </p:nvCxnSpPr>
        <p:spPr>
          <a:xfrm flipV="1">
            <a:off x="1343025" y="5762625"/>
            <a:ext cx="952500" cy="781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C033FB1-FAAC-47AF-8B74-D9E46623A249}"/>
              </a:ext>
            </a:extLst>
          </p:cNvPr>
          <p:cNvCxnSpPr/>
          <p:nvPr/>
        </p:nvCxnSpPr>
        <p:spPr>
          <a:xfrm flipV="1">
            <a:off x="4343400" y="3167061"/>
            <a:ext cx="952500" cy="781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E2B34A5-910A-4AE6-A7C8-0EB407F8C93C}"/>
              </a:ext>
            </a:extLst>
          </p:cNvPr>
          <p:cNvCxnSpPr/>
          <p:nvPr/>
        </p:nvCxnSpPr>
        <p:spPr>
          <a:xfrm flipV="1">
            <a:off x="5953604" y="5781675"/>
            <a:ext cx="952500" cy="781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480EED1-A312-4942-8B6C-1AA35F23814D}"/>
              </a:ext>
            </a:extLst>
          </p:cNvPr>
          <p:cNvCxnSpPr/>
          <p:nvPr/>
        </p:nvCxnSpPr>
        <p:spPr>
          <a:xfrm flipV="1">
            <a:off x="9020175" y="3288030"/>
            <a:ext cx="952500" cy="781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E99FE81-3CA9-4255-99C0-62AFCD7DE63F}"/>
              </a:ext>
            </a:extLst>
          </p:cNvPr>
          <p:cNvCxnSpPr/>
          <p:nvPr/>
        </p:nvCxnSpPr>
        <p:spPr>
          <a:xfrm flipV="1">
            <a:off x="14448470" y="3486150"/>
            <a:ext cx="952500" cy="781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1D6D8F5-83D7-4FF3-9A63-E6C15BF39AEC}"/>
              </a:ext>
            </a:extLst>
          </p:cNvPr>
          <p:cNvCxnSpPr/>
          <p:nvPr/>
        </p:nvCxnSpPr>
        <p:spPr>
          <a:xfrm flipV="1">
            <a:off x="11163300" y="5943600"/>
            <a:ext cx="952500" cy="781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7676DF-3780-4941-B4AC-CBB2B8F47FFD}"/>
              </a:ext>
            </a:extLst>
          </p:cNvPr>
          <p:cNvSpPr txBox="1"/>
          <p:nvPr/>
        </p:nvSpPr>
        <p:spPr>
          <a:xfrm>
            <a:off x="466725" y="6953251"/>
            <a:ext cx="2049344" cy="507831"/>
          </a:xfrm>
          <a:prstGeom prst="rect">
            <a:avLst/>
          </a:prstGeom>
          <a:noFill/>
        </p:spPr>
        <p:txBody>
          <a:bodyPr wrap="none" rtlCol="0">
            <a:spAutoFit/>
          </a:bodyPr>
          <a:lstStyle/>
          <a:p>
            <a:r>
              <a:rPr lang="en-US" sz="2700" dirty="0"/>
              <a:t>Battery Scrap</a:t>
            </a:r>
          </a:p>
        </p:txBody>
      </p:sp>
      <p:sp>
        <p:nvSpPr>
          <p:cNvPr id="16" name="TextBox 15">
            <a:extLst>
              <a:ext uri="{FF2B5EF4-FFF2-40B4-BE49-F238E27FC236}">
                <a16:creationId xmlns:a16="http://schemas.microsoft.com/office/drawing/2014/main" id="{D94D391C-5688-41C3-B17B-B04F3CA52C17}"/>
              </a:ext>
            </a:extLst>
          </p:cNvPr>
          <p:cNvSpPr txBox="1"/>
          <p:nvPr/>
        </p:nvSpPr>
        <p:spPr>
          <a:xfrm>
            <a:off x="5172076" y="2562226"/>
            <a:ext cx="2802177" cy="507831"/>
          </a:xfrm>
          <a:prstGeom prst="rect">
            <a:avLst/>
          </a:prstGeom>
          <a:noFill/>
        </p:spPr>
        <p:txBody>
          <a:bodyPr wrap="none" rtlCol="0">
            <a:spAutoFit/>
          </a:bodyPr>
          <a:lstStyle/>
          <a:p>
            <a:r>
              <a:rPr lang="en-US" sz="2700" dirty="0"/>
              <a:t>Co carbonate (sell)</a:t>
            </a:r>
          </a:p>
        </p:txBody>
      </p:sp>
      <p:sp>
        <p:nvSpPr>
          <p:cNvPr id="17" name="TextBox 16">
            <a:extLst>
              <a:ext uri="{FF2B5EF4-FFF2-40B4-BE49-F238E27FC236}">
                <a16:creationId xmlns:a16="http://schemas.microsoft.com/office/drawing/2014/main" id="{3E5406F8-CD32-41FF-BC25-EB4FFDF88EAB}"/>
              </a:ext>
            </a:extLst>
          </p:cNvPr>
          <p:cNvSpPr txBox="1"/>
          <p:nvPr/>
        </p:nvSpPr>
        <p:spPr>
          <a:xfrm>
            <a:off x="4819651" y="6893780"/>
            <a:ext cx="2855077" cy="507831"/>
          </a:xfrm>
          <a:prstGeom prst="rect">
            <a:avLst/>
          </a:prstGeom>
          <a:noFill/>
        </p:spPr>
        <p:txBody>
          <a:bodyPr wrap="none" rtlCol="0">
            <a:spAutoFit/>
          </a:bodyPr>
          <a:lstStyle/>
          <a:p>
            <a:r>
              <a:rPr lang="en-US" sz="2700" dirty="0"/>
              <a:t>Co carbonate (buy)</a:t>
            </a:r>
          </a:p>
        </p:txBody>
      </p:sp>
      <p:sp>
        <p:nvSpPr>
          <p:cNvPr id="18" name="TextBox 17">
            <a:extLst>
              <a:ext uri="{FF2B5EF4-FFF2-40B4-BE49-F238E27FC236}">
                <a16:creationId xmlns:a16="http://schemas.microsoft.com/office/drawing/2014/main" id="{3E1C9F32-AA3C-4D01-8FDD-308D2FB8D0DE}"/>
              </a:ext>
            </a:extLst>
          </p:cNvPr>
          <p:cNvSpPr txBox="1"/>
          <p:nvPr/>
        </p:nvSpPr>
        <p:spPr>
          <a:xfrm>
            <a:off x="9772650" y="2659261"/>
            <a:ext cx="1383712" cy="507831"/>
          </a:xfrm>
          <a:prstGeom prst="rect">
            <a:avLst/>
          </a:prstGeom>
          <a:noFill/>
        </p:spPr>
        <p:txBody>
          <a:bodyPr wrap="none" rtlCol="0">
            <a:spAutoFit/>
          </a:bodyPr>
          <a:lstStyle/>
          <a:p>
            <a:r>
              <a:rPr lang="en-US" sz="2700" dirty="0"/>
              <a:t>Co (sell) </a:t>
            </a:r>
          </a:p>
        </p:txBody>
      </p:sp>
      <p:sp>
        <p:nvSpPr>
          <p:cNvPr id="19" name="TextBox 18">
            <a:extLst>
              <a:ext uri="{FF2B5EF4-FFF2-40B4-BE49-F238E27FC236}">
                <a16:creationId xmlns:a16="http://schemas.microsoft.com/office/drawing/2014/main" id="{C42609BF-70D4-489F-BDDA-1B7DFEF01F66}"/>
              </a:ext>
            </a:extLst>
          </p:cNvPr>
          <p:cNvSpPr txBox="1"/>
          <p:nvPr/>
        </p:nvSpPr>
        <p:spPr>
          <a:xfrm>
            <a:off x="10839450" y="6893780"/>
            <a:ext cx="1358064" cy="507831"/>
          </a:xfrm>
          <a:prstGeom prst="rect">
            <a:avLst/>
          </a:prstGeom>
          <a:noFill/>
        </p:spPr>
        <p:txBody>
          <a:bodyPr wrap="none" rtlCol="0">
            <a:spAutoFit/>
          </a:bodyPr>
          <a:lstStyle/>
          <a:p>
            <a:r>
              <a:rPr lang="en-US" sz="2700" dirty="0"/>
              <a:t>Co (buy)</a:t>
            </a:r>
          </a:p>
        </p:txBody>
      </p:sp>
      <p:sp>
        <p:nvSpPr>
          <p:cNvPr id="20" name="TextBox 19">
            <a:extLst>
              <a:ext uri="{FF2B5EF4-FFF2-40B4-BE49-F238E27FC236}">
                <a16:creationId xmlns:a16="http://schemas.microsoft.com/office/drawing/2014/main" id="{1FEF8852-A61C-4A1A-966F-A7DC430DEC35}"/>
              </a:ext>
            </a:extLst>
          </p:cNvPr>
          <p:cNvSpPr txBox="1"/>
          <p:nvPr/>
        </p:nvSpPr>
        <p:spPr>
          <a:xfrm>
            <a:off x="15020925" y="2839225"/>
            <a:ext cx="1700850" cy="507831"/>
          </a:xfrm>
          <a:prstGeom prst="rect">
            <a:avLst/>
          </a:prstGeom>
          <a:noFill/>
        </p:spPr>
        <p:txBody>
          <a:bodyPr wrap="none" rtlCol="0">
            <a:spAutoFit/>
          </a:bodyPr>
          <a:lstStyle/>
          <a:p>
            <a:r>
              <a:rPr lang="en-US" sz="2700" dirty="0"/>
              <a:t>EV magnet</a:t>
            </a:r>
          </a:p>
        </p:txBody>
      </p:sp>
      <p:sp>
        <p:nvSpPr>
          <p:cNvPr id="21" name="TextBox 20">
            <a:extLst>
              <a:ext uri="{FF2B5EF4-FFF2-40B4-BE49-F238E27FC236}">
                <a16:creationId xmlns:a16="http://schemas.microsoft.com/office/drawing/2014/main" id="{13F7CC09-D1E5-4C29-8B06-E1FA692EB8F9}"/>
              </a:ext>
            </a:extLst>
          </p:cNvPr>
          <p:cNvSpPr txBox="1"/>
          <p:nvPr/>
        </p:nvSpPr>
        <p:spPr>
          <a:xfrm>
            <a:off x="962026" y="8477250"/>
            <a:ext cx="9442585" cy="1338828"/>
          </a:xfrm>
          <a:prstGeom prst="rect">
            <a:avLst/>
          </a:prstGeom>
          <a:noFill/>
        </p:spPr>
        <p:txBody>
          <a:bodyPr wrap="none" rtlCol="0">
            <a:spAutoFit/>
          </a:bodyPr>
          <a:lstStyle/>
          <a:p>
            <a:r>
              <a:rPr lang="en-US" sz="2700" dirty="0"/>
              <a:t>Buy prices higher than sell prices due to transaction costs (spread)</a:t>
            </a:r>
          </a:p>
          <a:p>
            <a:endParaRPr lang="en-US" sz="2700" dirty="0"/>
          </a:p>
          <a:p>
            <a:r>
              <a:rPr lang="en-US" sz="2700" dirty="0"/>
              <a:t>Prices fluctuate </a:t>
            </a:r>
          </a:p>
        </p:txBody>
      </p:sp>
      <p:sp>
        <p:nvSpPr>
          <p:cNvPr id="3" name="Slide Number Placeholder 2">
            <a:extLst>
              <a:ext uri="{FF2B5EF4-FFF2-40B4-BE49-F238E27FC236}">
                <a16:creationId xmlns:a16="http://schemas.microsoft.com/office/drawing/2014/main" id="{B8C651BD-3742-4D09-9D03-C353B33C01DD}"/>
              </a:ext>
            </a:extLst>
          </p:cNvPr>
          <p:cNvSpPr>
            <a:spLocks noGrp="1"/>
          </p:cNvSpPr>
          <p:nvPr>
            <p:ph type="sldNum" sz="quarter" idx="12"/>
          </p:nvPr>
        </p:nvSpPr>
        <p:spPr/>
        <p:txBody>
          <a:bodyPr/>
          <a:lstStyle/>
          <a:p>
            <a:fld id="{3599EFBF-117B-4C81-9DA7-1AE8F6157E5A}" type="slidenum">
              <a:rPr lang="en-US" smtClean="0"/>
              <a:t>2</a:t>
            </a:fld>
            <a:endParaRPr lang="en-US"/>
          </a:p>
        </p:txBody>
      </p:sp>
    </p:spTree>
    <p:extLst>
      <p:ext uri="{BB962C8B-B14F-4D97-AF65-F5344CB8AC3E}">
        <p14:creationId xmlns:p14="http://schemas.microsoft.com/office/powerpoint/2010/main" val="2783388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5" grpId="0"/>
      <p:bldP spid="16" grpId="0"/>
      <p:bldP spid="17" grpId="0"/>
      <p:bldP spid="18" grpId="0"/>
      <p:bldP spid="19" grpId="0"/>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0"/>
            <a:ext cx="18288000" cy="1028700"/>
            <a:chOff x="0" y="0"/>
            <a:chExt cx="22991997" cy="1293300"/>
          </a:xfrm>
        </p:grpSpPr>
        <p:sp>
          <p:nvSpPr>
            <p:cNvPr id="4" name="Freeform 4"/>
            <p:cNvSpPr/>
            <p:nvPr/>
          </p:nvSpPr>
          <p:spPr>
            <a:xfrm>
              <a:off x="0" y="0"/>
              <a:ext cx="22991997" cy="1293300"/>
            </a:xfrm>
            <a:custGeom>
              <a:avLst/>
              <a:gdLst/>
              <a:ahLst/>
              <a:cxnLst/>
              <a:rect l="l" t="t" r="r" b="b"/>
              <a:pathLst>
                <a:path w="22991997" h="1293300">
                  <a:moveTo>
                    <a:pt x="0" y="0"/>
                  </a:moveTo>
                  <a:lnTo>
                    <a:pt x="22991997" y="0"/>
                  </a:lnTo>
                  <a:lnTo>
                    <a:pt x="22991997" y="1293300"/>
                  </a:lnTo>
                  <a:lnTo>
                    <a:pt x="0" y="1293300"/>
                  </a:lnTo>
                  <a:close/>
                </a:path>
              </a:pathLst>
            </a:custGeom>
            <a:solidFill>
              <a:srgbClr val="1067F4"/>
            </a:solidFill>
          </p:spPr>
        </p:sp>
      </p:grpSp>
      <p:sp>
        <p:nvSpPr>
          <p:cNvPr id="6" name="TextBox 6"/>
          <p:cNvSpPr txBox="1"/>
          <p:nvPr/>
        </p:nvSpPr>
        <p:spPr>
          <a:xfrm>
            <a:off x="12080883" y="9408178"/>
            <a:ext cx="5178417" cy="405765"/>
          </a:xfrm>
          <a:prstGeom prst="rect">
            <a:avLst/>
          </a:prstGeom>
        </p:spPr>
        <p:txBody>
          <a:bodyPr lIns="0" tIns="0" rIns="0" bIns="0" rtlCol="0" anchor="t">
            <a:spAutoFit/>
          </a:bodyPr>
          <a:lstStyle/>
          <a:p>
            <a:pPr algn="r">
              <a:lnSpc>
                <a:spcPts val="3359"/>
              </a:lnSpc>
            </a:pPr>
            <a:r>
              <a:rPr lang="en-US" sz="2400" dirty="0">
                <a:solidFill>
                  <a:srgbClr val="000000"/>
                </a:solidFill>
                <a:latin typeface="Source Sans Pro"/>
              </a:rPr>
              <a:t>11</a:t>
            </a:r>
          </a:p>
        </p:txBody>
      </p:sp>
      <p:sp>
        <p:nvSpPr>
          <p:cNvPr id="9" name="TextBox 9"/>
          <p:cNvSpPr txBox="1"/>
          <p:nvPr/>
        </p:nvSpPr>
        <p:spPr>
          <a:xfrm>
            <a:off x="874690" y="1943100"/>
            <a:ext cx="5019391" cy="692497"/>
          </a:xfrm>
          <a:prstGeom prst="rect">
            <a:avLst/>
          </a:prstGeom>
        </p:spPr>
        <p:txBody>
          <a:bodyPr lIns="0" tIns="0" rIns="0" bIns="0" rtlCol="0" anchor="t">
            <a:spAutoFit/>
          </a:bodyPr>
          <a:lstStyle/>
          <a:p>
            <a:pPr>
              <a:lnSpc>
                <a:spcPts val="5599"/>
              </a:lnSpc>
            </a:pPr>
            <a:r>
              <a:rPr lang="en-US" sz="3999" dirty="0">
                <a:solidFill>
                  <a:srgbClr val="061313"/>
                </a:solidFill>
                <a:latin typeface="Garet Bold"/>
              </a:rPr>
              <a:t>Profitability</a:t>
            </a:r>
          </a:p>
        </p:txBody>
      </p:sp>
      <p:sp>
        <p:nvSpPr>
          <p:cNvPr id="2" name="TextBox 7">
            <a:extLst>
              <a:ext uri="{FF2B5EF4-FFF2-40B4-BE49-F238E27FC236}">
                <a16:creationId xmlns:a16="http://schemas.microsoft.com/office/drawing/2014/main" id="{3DBE5D28-21EA-E2D3-033E-28F22760D2AE}"/>
              </a:ext>
            </a:extLst>
          </p:cNvPr>
          <p:cNvSpPr txBox="1"/>
          <p:nvPr/>
        </p:nvSpPr>
        <p:spPr>
          <a:xfrm>
            <a:off x="7315200" y="92728"/>
            <a:ext cx="10229850" cy="843244"/>
          </a:xfrm>
          <a:prstGeom prst="rect">
            <a:avLst/>
          </a:prstGeom>
        </p:spPr>
        <p:txBody>
          <a:bodyPr wrap="square" lIns="0" tIns="0" rIns="0" bIns="0" rtlCol="0" anchor="t">
            <a:spAutoFit/>
          </a:bodyPr>
          <a:lstStyle/>
          <a:p>
            <a:pPr algn="r">
              <a:lnSpc>
                <a:spcPts val="3359"/>
              </a:lnSpc>
            </a:pPr>
            <a:r>
              <a:rPr lang="en-US" sz="2000" dirty="0">
                <a:solidFill>
                  <a:srgbClr val="FAFAFB"/>
                </a:solidFill>
                <a:latin typeface="Source Sans Pro"/>
              </a:rPr>
              <a:t>Environment &amp; Economic Analysis Dashboard</a:t>
            </a:r>
          </a:p>
          <a:p>
            <a:pPr algn="r">
              <a:lnSpc>
                <a:spcPts val="3359"/>
              </a:lnSpc>
            </a:pPr>
            <a:r>
              <a:rPr lang="en-US" sz="2400" b="1" dirty="0">
                <a:solidFill>
                  <a:srgbClr val="FAFAFB"/>
                </a:solidFill>
                <a:latin typeface="Source Sans Pro"/>
              </a:rPr>
              <a:t>User Manual</a:t>
            </a:r>
          </a:p>
        </p:txBody>
      </p:sp>
      <p:pic>
        <p:nvPicPr>
          <p:cNvPr id="7" name="Picture 6">
            <a:extLst>
              <a:ext uri="{FF2B5EF4-FFF2-40B4-BE49-F238E27FC236}">
                <a16:creationId xmlns:a16="http://schemas.microsoft.com/office/drawing/2014/main" id="{912F349B-749E-65E9-0461-82EBFD7DD2A0}"/>
              </a:ext>
            </a:extLst>
          </p:cNvPr>
          <p:cNvPicPr>
            <a:picLocks noChangeAspect="1"/>
          </p:cNvPicPr>
          <p:nvPr/>
        </p:nvPicPr>
        <p:blipFill>
          <a:blip r:embed="rId2"/>
          <a:stretch>
            <a:fillRect/>
          </a:stretch>
        </p:blipFill>
        <p:spPr>
          <a:xfrm>
            <a:off x="5105400" y="1959940"/>
            <a:ext cx="11580745" cy="7455214"/>
          </a:xfrm>
          <a:prstGeom prst="rect">
            <a:avLst/>
          </a:prstGeom>
        </p:spPr>
      </p:pic>
    </p:spTree>
    <p:extLst>
      <p:ext uri="{BB962C8B-B14F-4D97-AF65-F5344CB8AC3E}">
        <p14:creationId xmlns:p14="http://schemas.microsoft.com/office/powerpoint/2010/main" val="3657239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0"/>
            <a:ext cx="18288000" cy="1028700"/>
            <a:chOff x="0" y="0"/>
            <a:chExt cx="22991997" cy="1293300"/>
          </a:xfrm>
        </p:grpSpPr>
        <p:sp>
          <p:nvSpPr>
            <p:cNvPr id="4" name="Freeform 4"/>
            <p:cNvSpPr/>
            <p:nvPr/>
          </p:nvSpPr>
          <p:spPr>
            <a:xfrm>
              <a:off x="0" y="0"/>
              <a:ext cx="22991997" cy="1293300"/>
            </a:xfrm>
            <a:custGeom>
              <a:avLst/>
              <a:gdLst/>
              <a:ahLst/>
              <a:cxnLst/>
              <a:rect l="l" t="t" r="r" b="b"/>
              <a:pathLst>
                <a:path w="22991997" h="1293300">
                  <a:moveTo>
                    <a:pt x="0" y="0"/>
                  </a:moveTo>
                  <a:lnTo>
                    <a:pt x="22991997" y="0"/>
                  </a:lnTo>
                  <a:lnTo>
                    <a:pt x="22991997" y="1293300"/>
                  </a:lnTo>
                  <a:lnTo>
                    <a:pt x="0" y="1293300"/>
                  </a:lnTo>
                  <a:close/>
                </a:path>
              </a:pathLst>
            </a:custGeom>
            <a:solidFill>
              <a:srgbClr val="1067F4"/>
            </a:solidFill>
          </p:spPr>
        </p:sp>
      </p:grpSp>
      <p:sp>
        <p:nvSpPr>
          <p:cNvPr id="6" name="TextBox 6"/>
          <p:cNvSpPr txBox="1"/>
          <p:nvPr/>
        </p:nvSpPr>
        <p:spPr>
          <a:xfrm>
            <a:off x="12080883" y="9408178"/>
            <a:ext cx="5178417" cy="405765"/>
          </a:xfrm>
          <a:prstGeom prst="rect">
            <a:avLst/>
          </a:prstGeom>
        </p:spPr>
        <p:txBody>
          <a:bodyPr lIns="0" tIns="0" rIns="0" bIns="0" rtlCol="0" anchor="t">
            <a:spAutoFit/>
          </a:bodyPr>
          <a:lstStyle/>
          <a:p>
            <a:pPr algn="r">
              <a:lnSpc>
                <a:spcPts val="3359"/>
              </a:lnSpc>
            </a:pPr>
            <a:r>
              <a:rPr lang="en-US" sz="2400" dirty="0">
                <a:solidFill>
                  <a:srgbClr val="000000"/>
                </a:solidFill>
                <a:latin typeface="Source Sans Pro"/>
              </a:rPr>
              <a:t>12</a:t>
            </a:r>
          </a:p>
        </p:txBody>
      </p:sp>
      <p:sp>
        <p:nvSpPr>
          <p:cNvPr id="9" name="TextBox 9"/>
          <p:cNvSpPr txBox="1"/>
          <p:nvPr/>
        </p:nvSpPr>
        <p:spPr>
          <a:xfrm>
            <a:off x="874690" y="1943100"/>
            <a:ext cx="5019391" cy="692497"/>
          </a:xfrm>
          <a:prstGeom prst="rect">
            <a:avLst/>
          </a:prstGeom>
        </p:spPr>
        <p:txBody>
          <a:bodyPr lIns="0" tIns="0" rIns="0" bIns="0" rtlCol="0" anchor="t">
            <a:spAutoFit/>
          </a:bodyPr>
          <a:lstStyle/>
          <a:p>
            <a:pPr>
              <a:lnSpc>
                <a:spcPts val="5599"/>
              </a:lnSpc>
            </a:pPr>
            <a:r>
              <a:rPr lang="en-US" sz="3999" dirty="0">
                <a:solidFill>
                  <a:srgbClr val="061313"/>
                </a:solidFill>
                <a:latin typeface="Garet Bold"/>
              </a:rPr>
              <a:t>Emissions</a:t>
            </a:r>
          </a:p>
        </p:txBody>
      </p:sp>
      <p:sp>
        <p:nvSpPr>
          <p:cNvPr id="2" name="TextBox 7">
            <a:extLst>
              <a:ext uri="{FF2B5EF4-FFF2-40B4-BE49-F238E27FC236}">
                <a16:creationId xmlns:a16="http://schemas.microsoft.com/office/drawing/2014/main" id="{3DBE5D28-21EA-E2D3-033E-28F22760D2AE}"/>
              </a:ext>
            </a:extLst>
          </p:cNvPr>
          <p:cNvSpPr txBox="1"/>
          <p:nvPr/>
        </p:nvSpPr>
        <p:spPr>
          <a:xfrm>
            <a:off x="7315200" y="92728"/>
            <a:ext cx="10229850" cy="843244"/>
          </a:xfrm>
          <a:prstGeom prst="rect">
            <a:avLst/>
          </a:prstGeom>
        </p:spPr>
        <p:txBody>
          <a:bodyPr wrap="square" lIns="0" tIns="0" rIns="0" bIns="0" rtlCol="0" anchor="t">
            <a:spAutoFit/>
          </a:bodyPr>
          <a:lstStyle/>
          <a:p>
            <a:pPr algn="r">
              <a:lnSpc>
                <a:spcPts val="3359"/>
              </a:lnSpc>
            </a:pPr>
            <a:r>
              <a:rPr lang="en-US" sz="2000" dirty="0">
                <a:solidFill>
                  <a:srgbClr val="FAFAFB"/>
                </a:solidFill>
                <a:latin typeface="Source Sans Pro"/>
              </a:rPr>
              <a:t>Environment &amp; Economic Analysis Dashboard</a:t>
            </a:r>
          </a:p>
          <a:p>
            <a:pPr algn="r">
              <a:lnSpc>
                <a:spcPts val="3359"/>
              </a:lnSpc>
            </a:pPr>
            <a:r>
              <a:rPr lang="en-US" sz="2400" b="1" dirty="0">
                <a:solidFill>
                  <a:srgbClr val="FAFAFB"/>
                </a:solidFill>
                <a:latin typeface="Source Sans Pro"/>
              </a:rPr>
              <a:t>User Manual</a:t>
            </a:r>
          </a:p>
        </p:txBody>
      </p:sp>
      <p:pic>
        <p:nvPicPr>
          <p:cNvPr id="8" name="Picture 7">
            <a:extLst>
              <a:ext uri="{FF2B5EF4-FFF2-40B4-BE49-F238E27FC236}">
                <a16:creationId xmlns:a16="http://schemas.microsoft.com/office/drawing/2014/main" id="{314F3C61-31C9-7466-C2B1-746D5CD4775E}"/>
              </a:ext>
            </a:extLst>
          </p:cNvPr>
          <p:cNvPicPr>
            <a:picLocks noChangeAspect="1"/>
          </p:cNvPicPr>
          <p:nvPr/>
        </p:nvPicPr>
        <p:blipFill>
          <a:blip r:embed="rId2"/>
          <a:stretch>
            <a:fillRect/>
          </a:stretch>
        </p:blipFill>
        <p:spPr>
          <a:xfrm>
            <a:off x="4516456" y="2019300"/>
            <a:ext cx="11624917" cy="7296150"/>
          </a:xfrm>
          <a:prstGeom prst="rect">
            <a:avLst/>
          </a:prstGeom>
        </p:spPr>
      </p:pic>
      <p:sp>
        <p:nvSpPr>
          <p:cNvPr id="11" name="TextBox 10">
            <a:extLst>
              <a:ext uri="{FF2B5EF4-FFF2-40B4-BE49-F238E27FC236}">
                <a16:creationId xmlns:a16="http://schemas.microsoft.com/office/drawing/2014/main" id="{47DC2D09-EBAA-3AE5-E4DA-A28FD2C84AE6}"/>
              </a:ext>
            </a:extLst>
          </p:cNvPr>
          <p:cNvSpPr txBox="1"/>
          <p:nvPr/>
        </p:nvSpPr>
        <p:spPr>
          <a:xfrm>
            <a:off x="11430000" y="7429500"/>
            <a:ext cx="4711373" cy="1962150"/>
          </a:xfrm>
          <a:prstGeom prst="rect">
            <a:avLst/>
          </a:prstGeom>
          <a:solidFill>
            <a:schemeClr val="bg1"/>
          </a:solidFill>
        </p:spPr>
        <p:txBody>
          <a:bodyPr wrap="square" rtlCol="0">
            <a:spAutoFit/>
          </a:bodyPr>
          <a:lstStyle/>
          <a:p>
            <a:endParaRPr lang="en-US" dirty="0"/>
          </a:p>
        </p:txBody>
      </p:sp>
      <p:sp>
        <p:nvSpPr>
          <p:cNvPr id="10" name="TextBox 9">
            <a:extLst>
              <a:ext uri="{FF2B5EF4-FFF2-40B4-BE49-F238E27FC236}">
                <a16:creationId xmlns:a16="http://schemas.microsoft.com/office/drawing/2014/main" id="{C89B276F-43C5-231B-7C2C-EB0DD39B54D5}"/>
              </a:ext>
            </a:extLst>
          </p:cNvPr>
          <p:cNvSpPr txBox="1"/>
          <p:nvPr/>
        </p:nvSpPr>
        <p:spPr>
          <a:xfrm>
            <a:off x="11277600" y="7523221"/>
            <a:ext cx="4572000" cy="1384995"/>
          </a:xfrm>
          <a:prstGeom prst="rect">
            <a:avLst/>
          </a:prstGeom>
          <a:noFill/>
        </p:spPr>
        <p:txBody>
          <a:bodyPr wrap="square" rtlCol="0">
            <a:spAutoFit/>
          </a:bodyPr>
          <a:lstStyle/>
          <a:p>
            <a:r>
              <a:rPr lang="en-US" sz="2000" dirty="0"/>
              <a:t>This displays the carbon emissions in metric tons from </a:t>
            </a:r>
            <a:r>
              <a:rPr lang="en-US" sz="2400" dirty="0"/>
              <a:t>generating</a:t>
            </a:r>
            <a:r>
              <a:rPr lang="en-US" sz="2000" dirty="0"/>
              <a:t> the cobalt carbonate from the scrap LIBs in the MSX process to meet the demand </a:t>
            </a:r>
          </a:p>
        </p:txBody>
      </p:sp>
      <p:sp>
        <p:nvSpPr>
          <p:cNvPr id="13" name="TextBox 12">
            <a:extLst>
              <a:ext uri="{FF2B5EF4-FFF2-40B4-BE49-F238E27FC236}">
                <a16:creationId xmlns:a16="http://schemas.microsoft.com/office/drawing/2014/main" id="{5A3C00F4-1882-7812-FAB7-2B392E213299}"/>
              </a:ext>
            </a:extLst>
          </p:cNvPr>
          <p:cNvSpPr txBox="1"/>
          <p:nvPr/>
        </p:nvSpPr>
        <p:spPr>
          <a:xfrm>
            <a:off x="11595427" y="4288772"/>
            <a:ext cx="4711373" cy="1524000"/>
          </a:xfrm>
          <a:prstGeom prst="rect">
            <a:avLst/>
          </a:prstGeom>
          <a:solidFill>
            <a:schemeClr val="bg1"/>
          </a:solidFill>
        </p:spPr>
        <p:txBody>
          <a:bodyPr wrap="square" rtlCol="0">
            <a:spAutoFit/>
          </a:bodyPr>
          <a:lstStyle/>
          <a:p>
            <a:endParaRPr lang="en-US" dirty="0"/>
          </a:p>
        </p:txBody>
      </p:sp>
      <p:sp>
        <p:nvSpPr>
          <p:cNvPr id="12" name="TextBox 11">
            <a:extLst>
              <a:ext uri="{FF2B5EF4-FFF2-40B4-BE49-F238E27FC236}">
                <a16:creationId xmlns:a16="http://schemas.microsoft.com/office/drawing/2014/main" id="{40B972FE-3503-2C2B-1BEA-AD77B7CBD53C}"/>
              </a:ext>
            </a:extLst>
          </p:cNvPr>
          <p:cNvSpPr txBox="1"/>
          <p:nvPr/>
        </p:nvSpPr>
        <p:spPr>
          <a:xfrm>
            <a:off x="12268200" y="4327378"/>
            <a:ext cx="4225917" cy="1015663"/>
          </a:xfrm>
          <a:prstGeom prst="rect">
            <a:avLst/>
          </a:prstGeom>
          <a:noFill/>
        </p:spPr>
        <p:txBody>
          <a:bodyPr wrap="square" rtlCol="0">
            <a:spAutoFit/>
          </a:bodyPr>
          <a:lstStyle/>
          <a:p>
            <a:r>
              <a:rPr lang="en-US" sz="2000" dirty="0"/>
              <a:t>This displays the carbon emissions in metric tons for the mining of cobalt carbonate to meet the demand</a:t>
            </a:r>
          </a:p>
        </p:txBody>
      </p:sp>
      <p:sp>
        <p:nvSpPr>
          <p:cNvPr id="15" name="TextBox 14">
            <a:extLst>
              <a:ext uri="{FF2B5EF4-FFF2-40B4-BE49-F238E27FC236}">
                <a16:creationId xmlns:a16="http://schemas.microsoft.com/office/drawing/2014/main" id="{A3BA3EB9-D5E8-C3E6-B70D-D17EC93315F9}"/>
              </a:ext>
            </a:extLst>
          </p:cNvPr>
          <p:cNvSpPr txBox="1"/>
          <p:nvPr/>
        </p:nvSpPr>
        <p:spPr>
          <a:xfrm>
            <a:off x="4419600" y="7429500"/>
            <a:ext cx="4711373" cy="1978678"/>
          </a:xfrm>
          <a:prstGeom prst="rect">
            <a:avLst/>
          </a:prstGeom>
          <a:solidFill>
            <a:schemeClr val="bg1"/>
          </a:solidFill>
        </p:spPr>
        <p:txBody>
          <a:bodyPr wrap="square" rtlCol="0">
            <a:spAutoFit/>
          </a:bodyPr>
          <a:lstStyle/>
          <a:p>
            <a:endParaRPr lang="en-US" dirty="0"/>
          </a:p>
        </p:txBody>
      </p:sp>
      <p:sp>
        <p:nvSpPr>
          <p:cNvPr id="14" name="TextBox 13">
            <a:extLst>
              <a:ext uri="{FF2B5EF4-FFF2-40B4-BE49-F238E27FC236}">
                <a16:creationId xmlns:a16="http://schemas.microsoft.com/office/drawing/2014/main" id="{1616CC7D-968E-B641-2B15-8463ECBD2034}"/>
              </a:ext>
            </a:extLst>
          </p:cNvPr>
          <p:cNvSpPr txBox="1"/>
          <p:nvPr/>
        </p:nvSpPr>
        <p:spPr>
          <a:xfrm>
            <a:off x="3733800" y="7432599"/>
            <a:ext cx="4711373" cy="1323439"/>
          </a:xfrm>
          <a:prstGeom prst="rect">
            <a:avLst/>
          </a:prstGeom>
          <a:noFill/>
        </p:spPr>
        <p:txBody>
          <a:bodyPr wrap="square" rtlCol="0">
            <a:spAutoFit/>
          </a:bodyPr>
          <a:lstStyle/>
          <a:p>
            <a:r>
              <a:rPr lang="en-US" sz="2000" dirty="0"/>
              <a:t>This displays the emissions that have been avoided if the cobalt carbonate is generated in the MSX process as compared to mining it.</a:t>
            </a:r>
          </a:p>
        </p:txBody>
      </p:sp>
    </p:spTree>
    <p:extLst>
      <p:ext uri="{BB962C8B-B14F-4D97-AF65-F5344CB8AC3E}">
        <p14:creationId xmlns:p14="http://schemas.microsoft.com/office/powerpoint/2010/main" val="4063233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0"/>
            <a:ext cx="18288000" cy="1028700"/>
            <a:chOff x="0" y="0"/>
            <a:chExt cx="22991997" cy="1293300"/>
          </a:xfrm>
        </p:grpSpPr>
        <p:sp>
          <p:nvSpPr>
            <p:cNvPr id="4" name="Freeform 4"/>
            <p:cNvSpPr/>
            <p:nvPr/>
          </p:nvSpPr>
          <p:spPr>
            <a:xfrm>
              <a:off x="0" y="0"/>
              <a:ext cx="22991997" cy="1293300"/>
            </a:xfrm>
            <a:custGeom>
              <a:avLst/>
              <a:gdLst/>
              <a:ahLst/>
              <a:cxnLst/>
              <a:rect l="l" t="t" r="r" b="b"/>
              <a:pathLst>
                <a:path w="22991997" h="1293300">
                  <a:moveTo>
                    <a:pt x="0" y="0"/>
                  </a:moveTo>
                  <a:lnTo>
                    <a:pt x="22991997" y="0"/>
                  </a:lnTo>
                  <a:lnTo>
                    <a:pt x="22991997" y="1293300"/>
                  </a:lnTo>
                  <a:lnTo>
                    <a:pt x="0" y="1293300"/>
                  </a:lnTo>
                  <a:close/>
                </a:path>
              </a:pathLst>
            </a:custGeom>
            <a:solidFill>
              <a:srgbClr val="1067F4"/>
            </a:solidFill>
          </p:spPr>
        </p:sp>
      </p:grpSp>
      <p:sp>
        <p:nvSpPr>
          <p:cNvPr id="6" name="TextBox 6"/>
          <p:cNvSpPr txBox="1"/>
          <p:nvPr/>
        </p:nvSpPr>
        <p:spPr>
          <a:xfrm>
            <a:off x="12080883" y="9408178"/>
            <a:ext cx="5178417" cy="405765"/>
          </a:xfrm>
          <a:prstGeom prst="rect">
            <a:avLst/>
          </a:prstGeom>
        </p:spPr>
        <p:txBody>
          <a:bodyPr lIns="0" tIns="0" rIns="0" bIns="0" rtlCol="0" anchor="t">
            <a:spAutoFit/>
          </a:bodyPr>
          <a:lstStyle/>
          <a:p>
            <a:pPr algn="r">
              <a:lnSpc>
                <a:spcPts val="3359"/>
              </a:lnSpc>
            </a:pPr>
            <a:r>
              <a:rPr lang="en-US" sz="2400" dirty="0">
                <a:solidFill>
                  <a:srgbClr val="000000"/>
                </a:solidFill>
                <a:latin typeface="Source Sans Pro"/>
              </a:rPr>
              <a:t>13</a:t>
            </a:r>
          </a:p>
        </p:txBody>
      </p:sp>
      <p:sp>
        <p:nvSpPr>
          <p:cNvPr id="9" name="TextBox 9"/>
          <p:cNvSpPr txBox="1"/>
          <p:nvPr/>
        </p:nvSpPr>
        <p:spPr>
          <a:xfrm>
            <a:off x="990600" y="1181100"/>
            <a:ext cx="5019391" cy="692497"/>
          </a:xfrm>
          <a:prstGeom prst="rect">
            <a:avLst/>
          </a:prstGeom>
        </p:spPr>
        <p:txBody>
          <a:bodyPr lIns="0" tIns="0" rIns="0" bIns="0" rtlCol="0" anchor="t">
            <a:spAutoFit/>
          </a:bodyPr>
          <a:lstStyle/>
          <a:p>
            <a:pPr>
              <a:lnSpc>
                <a:spcPts val="5599"/>
              </a:lnSpc>
            </a:pPr>
            <a:r>
              <a:rPr lang="en-US" sz="3999" dirty="0">
                <a:solidFill>
                  <a:srgbClr val="061313"/>
                </a:solidFill>
                <a:latin typeface="Garet Bold"/>
              </a:rPr>
              <a:t>Graph Section 1 </a:t>
            </a:r>
          </a:p>
        </p:txBody>
      </p:sp>
      <p:sp>
        <p:nvSpPr>
          <p:cNvPr id="2" name="TextBox 7">
            <a:extLst>
              <a:ext uri="{FF2B5EF4-FFF2-40B4-BE49-F238E27FC236}">
                <a16:creationId xmlns:a16="http://schemas.microsoft.com/office/drawing/2014/main" id="{3DBE5D28-21EA-E2D3-033E-28F22760D2AE}"/>
              </a:ext>
            </a:extLst>
          </p:cNvPr>
          <p:cNvSpPr txBox="1"/>
          <p:nvPr/>
        </p:nvSpPr>
        <p:spPr>
          <a:xfrm>
            <a:off x="7315200" y="92728"/>
            <a:ext cx="10229850" cy="843244"/>
          </a:xfrm>
          <a:prstGeom prst="rect">
            <a:avLst/>
          </a:prstGeom>
        </p:spPr>
        <p:txBody>
          <a:bodyPr wrap="square" lIns="0" tIns="0" rIns="0" bIns="0" rtlCol="0" anchor="t">
            <a:spAutoFit/>
          </a:bodyPr>
          <a:lstStyle/>
          <a:p>
            <a:pPr algn="r">
              <a:lnSpc>
                <a:spcPts val="3359"/>
              </a:lnSpc>
            </a:pPr>
            <a:r>
              <a:rPr lang="en-US" sz="2000" dirty="0">
                <a:solidFill>
                  <a:srgbClr val="FAFAFB"/>
                </a:solidFill>
                <a:latin typeface="Source Sans Pro"/>
              </a:rPr>
              <a:t>Environment &amp; Economic Analysis Dashboard</a:t>
            </a:r>
          </a:p>
          <a:p>
            <a:pPr algn="r">
              <a:lnSpc>
                <a:spcPts val="3359"/>
              </a:lnSpc>
            </a:pPr>
            <a:r>
              <a:rPr lang="en-US" sz="2400" b="1" dirty="0">
                <a:solidFill>
                  <a:srgbClr val="FAFAFB"/>
                </a:solidFill>
                <a:latin typeface="Source Sans Pro"/>
              </a:rPr>
              <a:t>User Manual</a:t>
            </a:r>
          </a:p>
        </p:txBody>
      </p:sp>
      <p:sp>
        <p:nvSpPr>
          <p:cNvPr id="10" name="TextBox 6">
            <a:extLst>
              <a:ext uri="{FF2B5EF4-FFF2-40B4-BE49-F238E27FC236}">
                <a16:creationId xmlns:a16="http://schemas.microsoft.com/office/drawing/2014/main" id="{B76D9C01-C3E5-7E61-D81A-5187F795598B}"/>
              </a:ext>
            </a:extLst>
          </p:cNvPr>
          <p:cNvSpPr txBox="1"/>
          <p:nvPr/>
        </p:nvSpPr>
        <p:spPr>
          <a:xfrm>
            <a:off x="3048000" y="6656099"/>
            <a:ext cx="4953000" cy="2533066"/>
          </a:xfrm>
          <a:prstGeom prst="rect">
            <a:avLst/>
          </a:prstGeom>
        </p:spPr>
        <p:txBody>
          <a:bodyPr wrap="square" lIns="0" tIns="0" rIns="0" bIns="0" rtlCol="0" anchor="t">
            <a:spAutoFit/>
          </a:bodyPr>
          <a:lstStyle/>
          <a:p>
            <a:pPr algn="ctr">
              <a:lnSpc>
                <a:spcPct val="200000"/>
              </a:lnSpc>
              <a:spcBef>
                <a:spcPct val="0"/>
              </a:spcBef>
            </a:pPr>
            <a:r>
              <a:rPr lang="en-US" sz="1200" dirty="0">
                <a:solidFill>
                  <a:srgbClr val="545454"/>
                </a:solidFill>
                <a:latin typeface="Source Sans Pro"/>
              </a:rPr>
              <a:t>The profit chart showcases a comparison between the individual project profits (presented as a stacked bar chart of the three projects) and the profit of the integrated supply chain (displayed as a separate bar). This graph enables users to evaluate the profitability of each project and assess the overall profitability of the integrated supply chain. By visually comparing the heights of the bars, users can identify the most profitable approach and gain insights into the financial benefits of integration.</a:t>
            </a:r>
          </a:p>
        </p:txBody>
      </p:sp>
      <p:sp>
        <p:nvSpPr>
          <p:cNvPr id="11" name="TextBox 6">
            <a:extLst>
              <a:ext uri="{FF2B5EF4-FFF2-40B4-BE49-F238E27FC236}">
                <a16:creationId xmlns:a16="http://schemas.microsoft.com/office/drawing/2014/main" id="{065661B8-F462-8840-C9C3-CE9D823C00CB}"/>
              </a:ext>
            </a:extLst>
          </p:cNvPr>
          <p:cNvSpPr txBox="1"/>
          <p:nvPr/>
        </p:nvSpPr>
        <p:spPr>
          <a:xfrm>
            <a:off x="8077200" y="6799296"/>
            <a:ext cx="5064117" cy="2163734"/>
          </a:xfrm>
          <a:prstGeom prst="rect">
            <a:avLst/>
          </a:prstGeom>
        </p:spPr>
        <p:txBody>
          <a:bodyPr wrap="square" lIns="0" tIns="0" rIns="0" bIns="0" rtlCol="0" anchor="t">
            <a:spAutoFit/>
          </a:bodyPr>
          <a:lstStyle/>
          <a:p>
            <a:pPr algn="ctr">
              <a:lnSpc>
                <a:spcPct val="200000"/>
              </a:lnSpc>
              <a:spcBef>
                <a:spcPct val="0"/>
              </a:spcBef>
            </a:pPr>
            <a:r>
              <a:rPr lang="en-US" sz="1200" dirty="0">
                <a:solidFill>
                  <a:srgbClr val="545454"/>
                </a:solidFill>
                <a:latin typeface="Source Sans Pro"/>
              </a:rPr>
              <a:t>The emission comparison bar chart illustrates the emissions generated from mining and recycling. This graph visually presents the environmental impact of the two processes, allowing users to compare and contrast the emission levels. By analyzing the heights of the bars, users can assess the relative environmental sustainability of mining and recycling and consider the implications for their decision-making.</a:t>
            </a:r>
          </a:p>
        </p:txBody>
      </p:sp>
      <p:sp>
        <p:nvSpPr>
          <p:cNvPr id="5" name="TextBox 4">
            <a:extLst>
              <a:ext uri="{FF2B5EF4-FFF2-40B4-BE49-F238E27FC236}">
                <a16:creationId xmlns:a16="http://schemas.microsoft.com/office/drawing/2014/main" id="{F3E452A8-A761-6267-3242-0AC7792B2650}"/>
              </a:ext>
            </a:extLst>
          </p:cNvPr>
          <p:cNvSpPr txBox="1"/>
          <p:nvPr/>
        </p:nvSpPr>
        <p:spPr>
          <a:xfrm>
            <a:off x="8686800" y="4688006"/>
            <a:ext cx="914400" cy="914400"/>
          </a:xfrm>
          <a:prstGeom prst="rect">
            <a:avLst/>
          </a:prstGeom>
          <a:noFill/>
        </p:spPr>
        <p:txBody>
          <a:bodyPr wrap="square" rtlCol="0">
            <a:spAutoFit/>
          </a:bodyPr>
          <a:lstStyle/>
          <a:p>
            <a:endParaRPr lang="en-US" dirty="0"/>
          </a:p>
        </p:txBody>
      </p:sp>
      <p:pic>
        <p:nvPicPr>
          <p:cNvPr id="14" name="Picture 13">
            <a:extLst>
              <a:ext uri="{FF2B5EF4-FFF2-40B4-BE49-F238E27FC236}">
                <a16:creationId xmlns:a16="http://schemas.microsoft.com/office/drawing/2014/main" id="{A80622E9-DF89-9ACD-AFDB-F6A2DCB9399D}"/>
              </a:ext>
            </a:extLst>
          </p:cNvPr>
          <p:cNvPicPr>
            <a:picLocks noChangeAspect="1"/>
          </p:cNvPicPr>
          <p:nvPr/>
        </p:nvPicPr>
        <p:blipFill>
          <a:blip r:embed="rId2"/>
          <a:stretch>
            <a:fillRect/>
          </a:stretch>
        </p:blipFill>
        <p:spPr>
          <a:xfrm>
            <a:off x="9143980" y="5143491"/>
            <a:ext cx="40" cy="17"/>
          </a:xfrm>
          <a:prstGeom prst="rect">
            <a:avLst/>
          </a:prstGeom>
        </p:spPr>
      </p:pic>
      <p:pic>
        <p:nvPicPr>
          <p:cNvPr id="16" name="Picture 15">
            <a:extLst>
              <a:ext uri="{FF2B5EF4-FFF2-40B4-BE49-F238E27FC236}">
                <a16:creationId xmlns:a16="http://schemas.microsoft.com/office/drawing/2014/main" id="{B075BB19-F79A-CE96-E3D7-8F0080D4449A}"/>
              </a:ext>
            </a:extLst>
          </p:cNvPr>
          <p:cNvPicPr>
            <a:picLocks noChangeAspect="1"/>
          </p:cNvPicPr>
          <p:nvPr/>
        </p:nvPicPr>
        <p:blipFill>
          <a:blip r:embed="rId3"/>
          <a:stretch>
            <a:fillRect/>
          </a:stretch>
        </p:blipFill>
        <p:spPr>
          <a:xfrm>
            <a:off x="3352800" y="2171700"/>
            <a:ext cx="9715928" cy="4197234"/>
          </a:xfrm>
          <a:prstGeom prst="rect">
            <a:avLst/>
          </a:prstGeom>
        </p:spPr>
      </p:pic>
    </p:spTree>
    <p:extLst>
      <p:ext uri="{BB962C8B-B14F-4D97-AF65-F5344CB8AC3E}">
        <p14:creationId xmlns:p14="http://schemas.microsoft.com/office/powerpoint/2010/main" val="2401412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0"/>
            <a:ext cx="18288000" cy="1028700"/>
            <a:chOff x="0" y="0"/>
            <a:chExt cx="22991997" cy="1293300"/>
          </a:xfrm>
        </p:grpSpPr>
        <p:sp>
          <p:nvSpPr>
            <p:cNvPr id="4" name="Freeform 4"/>
            <p:cNvSpPr/>
            <p:nvPr/>
          </p:nvSpPr>
          <p:spPr>
            <a:xfrm>
              <a:off x="0" y="0"/>
              <a:ext cx="22991997" cy="1293300"/>
            </a:xfrm>
            <a:custGeom>
              <a:avLst/>
              <a:gdLst/>
              <a:ahLst/>
              <a:cxnLst/>
              <a:rect l="l" t="t" r="r" b="b"/>
              <a:pathLst>
                <a:path w="22991997" h="1293300">
                  <a:moveTo>
                    <a:pt x="0" y="0"/>
                  </a:moveTo>
                  <a:lnTo>
                    <a:pt x="22991997" y="0"/>
                  </a:lnTo>
                  <a:lnTo>
                    <a:pt x="22991997" y="1293300"/>
                  </a:lnTo>
                  <a:lnTo>
                    <a:pt x="0" y="1293300"/>
                  </a:lnTo>
                  <a:close/>
                </a:path>
              </a:pathLst>
            </a:custGeom>
            <a:solidFill>
              <a:srgbClr val="1067F4"/>
            </a:solidFill>
          </p:spPr>
        </p:sp>
      </p:grpSp>
      <p:sp>
        <p:nvSpPr>
          <p:cNvPr id="6" name="TextBox 6"/>
          <p:cNvSpPr txBox="1"/>
          <p:nvPr/>
        </p:nvSpPr>
        <p:spPr>
          <a:xfrm>
            <a:off x="12080883" y="9408178"/>
            <a:ext cx="5178417" cy="405765"/>
          </a:xfrm>
          <a:prstGeom prst="rect">
            <a:avLst/>
          </a:prstGeom>
        </p:spPr>
        <p:txBody>
          <a:bodyPr lIns="0" tIns="0" rIns="0" bIns="0" rtlCol="0" anchor="t">
            <a:spAutoFit/>
          </a:bodyPr>
          <a:lstStyle/>
          <a:p>
            <a:pPr algn="r">
              <a:lnSpc>
                <a:spcPts val="3359"/>
              </a:lnSpc>
            </a:pPr>
            <a:r>
              <a:rPr lang="en-US" sz="2400" dirty="0">
                <a:solidFill>
                  <a:srgbClr val="000000"/>
                </a:solidFill>
                <a:latin typeface="Source Sans Pro"/>
              </a:rPr>
              <a:t>14</a:t>
            </a:r>
          </a:p>
        </p:txBody>
      </p:sp>
      <p:sp>
        <p:nvSpPr>
          <p:cNvPr id="9" name="TextBox 9"/>
          <p:cNvSpPr txBox="1"/>
          <p:nvPr/>
        </p:nvSpPr>
        <p:spPr>
          <a:xfrm>
            <a:off x="990600" y="1181100"/>
            <a:ext cx="5019391" cy="692497"/>
          </a:xfrm>
          <a:prstGeom prst="rect">
            <a:avLst/>
          </a:prstGeom>
        </p:spPr>
        <p:txBody>
          <a:bodyPr lIns="0" tIns="0" rIns="0" bIns="0" rtlCol="0" anchor="t">
            <a:spAutoFit/>
          </a:bodyPr>
          <a:lstStyle/>
          <a:p>
            <a:pPr>
              <a:lnSpc>
                <a:spcPts val="5599"/>
              </a:lnSpc>
            </a:pPr>
            <a:r>
              <a:rPr lang="en-US" sz="3999" dirty="0">
                <a:solidFill>
                  <a:srgbClr val="061313"/>
                </a:solidFill>
                <a:latin typeface="Garet Bold"/>
              </a:rPr>
              <a:t>Graph Section 2</a:t>
            </a:r>
          </a:p>
        </p:txBody>
      </p:sp>
      <p:sp>
        <p:nvSpPr>
          <p:cNvPr id="2" name="TextBox 7">
            <a:extLst>
              <a:ext uri="{FF2B5EF4-FFF2-40B4-BE49-F238E27FC236}">
                <a16:creationId xmlns:a16="http://schemas.microsoft.com/office/drawing/2014/main" id="{3DBE5D28-21EA-E2D3-033E-28F22760D2AE}"/>
              </a:ext>
            </a:extLst>
          </p:cNvPr>
          <p:cNvSpPr txBox="1"/>
          <p:nvPr/>
        </p:nvSpPr>
        <p:spPr>
          <a:xfrm>
            <a:off x="7315200" y="92728"/>
            <a:ext cx="10229850" cy="843244"/>
          </a:xfrm>
          <a:prstGeom prst="rect">
            <a:avLst/>
          </a:prstGeom>
        </p:spPr>
        <p:txBody>
          <a:bodyPr wrap="square" lIns="0" tIns="0" rIns="0" bIns="0" rtlCol="0" anchor="t">
            <a:spAutoFit/>
          </a:bodyPr>
          <a:lstStyle/>
          <a:p>
            <a:pPr algn="r">
              <a:lnSpc>
                <a:spcPts val="3359"/>
              </a:lnSpc>
            </a:pPr>
            <a:r>
              <a:rPr lang="en-US" sz="2000" dirty="0">
                <a:solidFill>
                  <a:srgbClr val="FAFAFB"/>
                </a:solidFill>
                <a:latin typeface="Source Sans Pro"/>
              </a:rPr>
              <a:t>Environment &amp; Economic Analysis Dashboard</a:t>
            </a:r>
          </a:p>
          <a:p>
            <a:pPr algn="r">
              <a:lnSpc>
                <a:spcPts val="3359"/>
              </a:lnSpc>
            </a:pPr>
            <a:r>
              <a:rPr lang="en-US" sz="2400" b="1" dirty="0">
                <a:solidFill>
                  <a:srgbClr val="FAFAFB"/>
                </a:solidFill>
                <a:latin typeface="Source Sans Pro"/>
              </a:rPr>
              <a:t>User Manual</a:t>
            </a:r>
          </a:p>
        </p:txBody>
      </p:sp>
      <p:sp>
        <p:nvSpPr>
          <p:cNvPr id="5" name="TextBox 6">
            <a:extLst>
              <a:ext uri="{FF2B5EF4-FFF2-40B4-BE49-F238E27FC236}">
                <a16:creationId xmlns:a16="http://schemas.microsoft.com/office/drawing/2014/main" id="{1ED551A7-915A-EB51-AB8F-8D71B1BAF497}"/>
              </a:ext>
            </a:extLst>
          </p:cNvPr>
          <p:cNvSpPr txBox="1"/>
          <p:nvPr/>
        </p:nvSpPr>
        <p:spPr>
          <a:xfrm>
            <a:off x="1076958" y="6867794"/>
            <a:ext cx="5245725" cy="2533066"/>
          </a:xfrm>
          <a:prstGeom prst="rect">
            <a:avLst/>
          </a:prstGeom>
        </p:spPr>
        <p:txBody>
          <a:bodyPr wrap="square" lIns="0" tIns="0" rIns="0" bIns="0" rtlCol="0" anchor="t">
            <a:spAutoFit/>
          </a:bodyPr>
          <a:lstStyle/>
          <a:p>
            <a:pPr algn="ctr">
              <a:lnSpc>
                <a:spcPct val="200000"/>
              </a:lnSpc>
              <a:spcBef>
                <a:spcPct val="0"/>
              </a:spcBef>
            </a:pPr>
            <a:r>
              <a:rPr lang="en-US" sz="1200" dirty="0">
                <a:solidFill>
                  <a:srgbClr val="545454"/>
                </a:solidFill>
                <a:latin typeface="Source Sans Pro"/>
              </a:rPr>
              <a:t>The effect of change in standard deviation line chart examines the impact of varying standard deviations of cobalt and cobalt oxide prices on the individual project sum, the integrated supply chain, and the contribution benefit between the two. This chart enables users to understand how changes in price volatility influence the financial outcomes and coordination benefits of different approaches. By observing the trends of the lines, users can make informed decisions based on their risk tolerance and desired financial outcomes.</a:t>
            </a:r>
          </a:p>
        </p:txBody>
      </p:sp>
      <p:pic>
        <p:nvPicPr>
          <p:cNvPr id="12" name="Picture 11">
            <a:extLst>
              <a:ext uri="{FF2B5EF4-FFF2-40B4-BE49-F238E27FC236}">
                <a16:creationId xmlns:a16="http://schemas.microsoft.com/office/drawing/2014/main" id="{17DCE6CC-3920-CB13-BA64-002CE45535C6}"/>
              </a:ext>
            </a:extLst>
          </p:cNvPr>
          <p:cNvPicPr>
            <a:picLocks noChangeAspect="1"/>
          </p:cNvPicPr>
          <p:nvPr/>
        </p:nvPicPr>
        <p:blipFill>
          <a:blip r:embed="rId2"/>
          <a:stretch>
            <a:fillRect/>
          </a:stretch>
        </p:blipFill>
        <p:spPr>
          <a:xfrm>
            <a:off x="871395" y="1956605"/>
            <a:ext cx="5257800" cy="4781550"/>
          </a:xfrm>
          <a:prstGeom prst="rect">
            <a:avLst/>
          </a:prstGeom>
        </p:spPr>
      </p:pic>
      <p:pic>
        <p:nvPicPr>
          <p:cNvPr id="14" name="Picture 13">
            <a:extLst>
              <a:ext uri="{FF2B5EF4-FFF2-40B4-BE49-F238E27FC236}">
                <a16:creationId xmlns:a16="http://schemas.microsoft.com/office/drawing/2014/main" id="{ADCE9D07-9CA2-07CB-40E3-A12AF9A604D2}"/>
              </a:ext>
            </a:extLst>
          </p:cNvPr>
          <p:cNvPicPr>
            <a:picLocks noChangeAspect="1"/>
          </p:cNvPicPr>
          <p:nvPr/>
        </p:nvPicPr>
        <p:blipFill>
          <a:blip r:embed="rId3"/>
          <a:stretch>
            <a:fillRect/>
          </a:stretch>
        </p:blipFill>
        <p:spPr>
          <a:xfrm>
            <a:off x="9143999" y="0"/>
            <a:ext cx="2" cy="10287000"/>
          </a:xfrm>
          <a:prstGeom prst="rect">
            <a:avLst/>
          </a:prstGeom>
        </p:spPr>
      </p:pic>
      <p:pic>
        <p:nvPicPr>
          <p:cNvPr id="16" name="Picture 15">
            <a:extLst>
              <a:ext uri="{FF2B5EF4-FFF2-40B4-BE49-F238E27FC236}">
                <a16:creationId xmlns:a16="http://schemas.microsoft.com/office/drawing/2014/main" id="{0293B15C-82AD-FF39-167C-479EA55DB9E2}"/>
              </a:ext>
            </a:extLst>
          </p:cNvPr>
          <p:cNvPicPr>
            <a:picLocks noChangeAspect="1"/>
          </p:cNvPicPr>
          <p:nvPr/>
        </p:nvPicPr>
        <p:blipFill>
          <a:blip r:embed="rId4"/>
          <a:stretch>
            <a:fillRect/>
          </a:stretch>
        </p:blipFill>
        <p:spPr>
          <a:xfrm>
            <a:off x="7696200" y="1714500"/>
            <a:ext cx="5257800" cy="4782254"/>
          </a:xfrm>
          <a:prstGeom prst="rect">
            <a:avLst/>
          </a:prstGeom>
        </p:spPr>
      </p:pic>
      <p:sp>
        <p:nvSpPr>
          <p:cNvPr id="17" name="TextBox 6">
            <a:extLst>
              <a:ext uri="{FF2B5EF4-FFF2-40B4-BE49-F238E27FC236}">
                <a16:creationId xmlns:a16="http://schemas.microsoft.com/office/drawing/2014/main" id="{81A6D98C-1EED-39DB-8872-7C210CE203E3}"/>
              </a:ext>
            </a:extLst>
          </p:cNvPr>
          <p:cNvSpPr txBox="1"/>
          <p:nvPr/>
        </p:nvSpPr>
        <p:spPr>
          <a:xfrm>
            <a:off x="7543800" y="6685933"/>
            <a:ext cx="5323842" cy="2533066"/>
          </a:xfrm>
          <a:prstGeom prst="rect">
            <a:avLst/>
          </a:prstGeom>
        </p:spPr>
        <p:txBody>
          <a:bodyPr wrap="square" lIns="0" tIns="0" rIns="0" bIns="0" rtlCol="0" anchor="t">
            <a:spAutoFit/>
          </a:bodyPr>
          <a:lstStyle/>
          <a:p>
            <a:pPr algn="ctr">
              <a:lnSpc>
                <a:spcPct val="200000"/>
              </a:lnSpc>
              <a:spcBef>
                <a:spcPct val="0"/>
              </a:spcBef>
            </a:pPr>
            <a:r>
              <a:rPr lang="en-US" sz="1200" dirty="0">
                <a:solidFill>
                  <a:srgbClr val="545454"/>
                </a:solidFill>
                <a:latin typeface="Source Sans Pro"/>
              </a:rPr>
              <a:t>The bar chart measuring the emission mix for recycling cobalt oxide provides insights into the distribution of emissions from different sources in the recycling process. This graph allows users to identify the major contributors to emissions, such as electricity, sodium hydroxide production, and other production-related activities. By analyzing the heights of the bars, users can understand the environmental hotspots within the recycling process and explore potential areas for emission reduction and sustainability improvements.</a:t>
            </a:r>
          </a:p>
        </p:txBody>
      </p:sp>
    </p:spTree>
    <p:extLst>
      <p:ext uri="{BB962C8B-B14F-4D97-AF65-F5344CB8AC3E}">
        <p14:creationId xmlns:p14="http://schemas.microsoft.com/office/powerpoint/2010/main" val="30934749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5F6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
            <a:chOff x="0" y="0"/>
            <a:chExt cx="22991997" cy="1293300"/>
          </a:xfrm>
        </p:grpSpPr>
        <p:sp>
          <p:nvSpPr>
            <p:cNvPr id="3" name="Freeform 3"/>
            <p:cNvSpPr/>
            <p:nvPr/>
          </p:nvSpPr>
          <p:spPr>
            <a:xfrm>
              <a:off x="0" y="0"/>
              <a:ext cx="22991997" cy="1293300"/>
            </a:xfrm>
            <a:custGeom>
              <a:avLst/>
              <a:gdLst/>
              <a:ahLst/>
              <a:cxnLst/>
              <a:rect l="l" t="t" r="r" b="b"/>
              <a:pathLst>
                <a:path w="22991997" h="1293300">
                  <a:moveTo>
                    <a:pt x="0" y="0"/>
                  </a:moveTo>
                  <a:lnTo>
                    <a:pt x="22991997" y="0"/>
                  </a:lnTo>
                  <a:lnTo>
                    <a:pt x="22991997" y="1293300"/>
                  </a:lnTo>
                  <a:lnTo>
                    <a:pt x="0" y="1293300"/>
                  </a:lnTo>
                  <a:close/>
                </a:path>
              </a:pathLst>
            </a:custGeom>
            <a:solidFill>
              <a:srgbClr val="1067F4"/>
            </a:solidFill>
          </p:spPr>
        </p:sp>
      </p:grpSp>
      <p:sp>
        <p:nvSpPr>
          <p:cNvPr id="9" name="TextBox 9"/>
          <p:cNvSpPr txBox="1"/>
          <p:nvPr/>
        </p:nvSpPr>
        <p:spPr>
          <a:xfrm>
            <a:off x="1143000" y="6362700"/>
            <a:ext cx="16230600" cy="1533525"/>
          </a:xfrm>
          <a:prstGeom prst="rect">
            <a:avLst/>
          </a:prstGeom>
        </p:spPr>
        <p:txBody>
          <a:bodyPr lIns="0" tIns="0" rIns="0" bIns="0" rtlCol="0" anchor="t">
            <a:spAutoFit/>
          </a:bodyPr>
          <a:lstStyle/>
          <a:p>
            <a:pPr algn="ctr">
              <a:lnSpc>
                <a:spcPts val="12599"/>
              </a:lnSpc>
            </a:pPr>
            <a:r>
              <a:rPr lang="en-US" sz="9000" dirty="0">
                <a:solidFill>
                  <a:srgbClr val="061313"/>
                </a:solidFill>
                <a:latin typeface="Garet Bold"/>
              </a:rPr>
              <a:t>Thank you!</a:t>
            </a:r>
          </a:p>
        </p:txBody>
      </p:sp>
      <p:sp>
        <p:nvSpPr>
          <p:cNvPr id="12" name="TextBox 7">
            <a:extLst>
              <a:ext uri="{FF2B5EF4-FFF2-40B4-BE49-F238E27FC236}">
                <a16:creationId xmlns:a16="http://schemas.microsoft.com/office/drawing/2014/main" id="{0AA0ADDE-00D9-0099-3FD2-BA42D1F28951}"/>
              </a:ext>
            </a:extLst>
          </p:cNvPr>
          <p:cNvSpPr txBox="1"/>
          <p:nvPr/>
        </p:nvSpPr>
        <p:spPr>
          <a:xfrm>
            <a:off x="2738437" y="3005960"/>
            <a:ext cx="13039725" cy="1379480"/>
          </a:xfrm>
          <a:prstGeom prst="rect">
            <a:avLst/>
          </a:prstGeom>
        </p:spPr>
        <p:txBody>
          <a:bodyPr wrap="square" lIns="0" tIns="0" rIns="0" bIns="0" rtlCol="0" anchor="t">
            <a:spAutoFit/>
          </a:bodyPr>
          <a:lstStyle/>
          <a:p>
            <a:pPr algn="ctr">
              <a:lnSpc>
                <a:spcPts val="3359"/>
              </a:lnSpc>
            </a:pPr>
            <a:r>
              <a:rPr lang="en-US" sz="4800" dirty="0">
                <a:solidFill>
                  <a:schemeClr val="tx1">
                    <a:lumMod val="75000"/>
                    <a:lumOff val="25000"/>
                  </a:schemeClr>
                </a:solidFill>
                <a:latin typeface="Source Sans Pro"/>
              </a:rPr>
              <a:t>Environment &amp; Economic Analysis Dashboard</a:t>
            </a:r>
          </a:p>
          <a:p>
            <a:pPr algn="ctr">
              <a:lnSpc>
                <a:spcPts val="3359"/>
              </a:lnSpc>
            </a:pPr>
            <a:endParaRPr lang="en-US" sz="4800" dirty="0">
              <a:solidFill>
                <a:schemeClr val="tx1">
                  <a:lumMod val="75000"/>
                  <a:lumOff val="25000"/>
                </a:schemeClr>
              </a:solidFill>
              <a:latin typeface="Source Sans Pro"/>
            </a:endParaRPr>
          </a:p>
          <a:p>
            <a:pPr algn="ctr">
              <a:lnSpc>
                <a:spcPts val="3359"/>
              </a:lnSpc>
            </a:pPr>
            <a:r>
              <a:rPr lang="en-US" sz="5400" b="1" dirty="0">
                <a:solidFill>
                  <a:schemeClr val="tx1">
                    <a:lumMod val="75000"/>
                    <a:lumOff val="25000"/>
                  </a:schemeClr>
                </a:solidFill>
                <a:latin typeface="Source Sans Pro"/>
              </a:rPr>
              <a:t>User Manual</a:t>
            </a:r>
          </a:p>
        </p:txBody>
      </p:sp>
      <p:sp>
        <p:nvSpPr>
          <p:cNvPr id="14" name="TextBox 13">
            <a:extLst>
              <a:ext uri="{FF2B5EF4-FFF2-40B4-BE49-F238E27FC236}">
                <a16:creationId xmlns:a16="http://schemas.microsoft.com/office/drawing/2014/main" id="{8D4AB1B0-052F-E26F-5F1A-65E08BF9E5AB}"/>
              </a:ext>
            </a:extLst>
          </p:cNvPr>
          <p:cNvSpPr txBox="1"/>
          <p:nvPr/>
        </p:nvSpPr>
        <p:spPr>
          <a:xfrm>
            <a:off x="4572000" y="274605"/>
            <a:ext cx="9144000" cy="479490"/>
          </a:xfrm>
          <a:prstGeom prst="rect">
            <a:avLst/>
          </a:prstGeom>
          <a:noFill/>
        </p:spPr>
        <p:txBody>
          <a:bodyPr wrap="square">
            <a:spAutoFit/>
          </a:bodyPr>
          <a:lstStyle/>
          <a:p>
            <a:pPr algn="ctr">
              <a:lnSpc>
                <a:spcPts val="3359"/>
              </a:lnSpc>
            </a:pPr>
            <a:r>
              <a:rPr lang="en-US" sz="1800" dirty="0">
                <a:solidFill>
                  <a:srgbClr val="FAFAFB"/>
                </a:solidFill>
                <a:latin typeface="Source Sans Pro"/>
              </a:rPr>
              <a:t>Critical Materials Research Project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88C48-F583-4D07-B981-9B5BFFEEC19A}"/>
              </a:ext>
            </a:extLst>
          </p:cNvPr>
          <p:cNvSpPr>
            <a:spLocks noGrp="1"/>
          </p:cNvSpPr>
          <p:nvPr>
            <p:ph type="title"/>
          </p:nvPr>
        </p:nvSpPr>
        <p:spPr/>
        <p:txBody>
          <a:bodyPr/>
          <a:lstStyle/>
          <a:p>
            <a:r>
              <a:rPr lang="en-US" dirty="0"/>
              <a:t>Integrated Supply Chain</a:t>
            </a:r>
          </a:p>
        </p:txBody>
      </p:sp>
      <p:sp>
        <p:nvSpPr>
          <p:cNvPr id="4" name="Oval 17">
            <a:extLst>
              <a:ext uri="{FF2B5EF4-FFF2-40B4-BE49-F238E27FC236}">
                <a16:creationId xmlns:a16="http://schemas.microsoft.com/office/drawing/2014/main" id="{A21EF9DE-B7D1-4397-973A-916A8E369E54}"/>
              </a:ext>
            </a:extLst>
          </p:cNvPr>
          <p:cNvSpPr>
            <a:spLocks noChangeArrowheads="1"/>
          </p:cNvSpPr>
          <p:nvPr/>
        </p:nvSpPr>
        <p:spPr bwMode="auto">
          <a:xfrm>
            <a:off x="2862269" y="4135041"/>
            <a:ext cx="2414588" cy="1797843"/>
          </a:xfrm>
          <a:prstGeom prst="ellipse">
            <a:avLst/>
          </a:prstGeom>
          <a:solidFill>
            <a:srgbClr val="FFFFFF"/>
          </a:solidFill>
          <a:ln w="12700">
            <a:solidFill>
              <a:srgbClr val="70AD47"/>
            </a:solidFill>
            <a:miter lim="800000"/>
            <a:headEnd/>
            <a:tailEnd/>
          </a:ln>
        </p:spPr>
        <p:txBody>
          <a:bodyPr vert="horz" wrap="square" lIns="137160" tIns="68580" rIns="137160" bIns="68580" numCol="1" anchor="ctr" anchorCtr="0" compatLnSpc="1">
            <a:prstTxWarp prst="textNoShape">
              <a:avLst/>
            </a:prstTxWarp>
          </a:bodyPr>
          <a:lstStyle/>
          <a:p>
            <a:pPr algn="ctr" defTabSz="1371600" eaLnBrk="0" fontAlgn="base" hangingPunct="0">
              <a:spcBef>
                <a:spcPct val="0"/>
              </a:spcBef>
              <a:spcAft>
                <a:spcPct val="0"/>
              </a:spcAft>
            </a:pPr>
            <a:r>
              <a:rPr lang="en-US" altLang="en-US" sz="1650" dirty="0">
                <a:latin typeface="Calibri" panose="020F0502020204030204" pitchFamily="34" charset="0"/>
                <a:ea typeface="Calibri" panose="020F0502020204030204" pitchFamily="34" charset="0"/>
                <a:cs typeface="Times New Roman" panose="02020603050405020304" pitchFamily="18" charset="0"/>
              </a:rPr>
              <a:t>MSX (ORNL)</a:t>
            </a:r>
            <a:endParaRPr lang="en-US" altLang="en-US" sz="2700" dirty="0">
              <a:latin typeface="Arial" panose="020B0604020202020204" pitchFamily="34" charset="0"/>
            </a:endParaRPr>
          </a:p>
        </p:txBody>
      </p:sp>
      <p:sp>
        <p:nvSpPr>
          <p:cNvPr id="5" name="Oval 16">
            <a:extLst>
              <a:ext uri="{FF2B5EF4-FFF2-40B4-BE49-F238E27FC236}">
                <a16:creationId xmlns:a16="http://schemas.microsoft.com/office/drawing/2014/main" id="{A79DEBD2-3DE9-40B6-8BCD-DB83C55F291C}"/>
              </a:ext>
            </a:extLst>
          </p:cNvPr>
          <p:cNvSpPr>
            <a:spLocks noChangeArrowheads="1"/>
          </p:cNvSpPr>
          <p:nvPr/>
        </p:nvSpPr>
        <p:spPr bwMode="auto">
          <a:xfrm>
            <a:off x="7572376" y="4304702"/>
            <a:ext cx="2271713" cy="1328738"/>
          </a:xfrm>
          <a:prstGeom prst="ellipse">
            <a:avLst/>
          </a:prstGeom>
          <a:solidFill>
            <a:srgbClr val="FFFFFF"/>
          </a:solidFill>
          <a:ln w="12700">
            <a:solidFill>
              <a:srgbClr val="70AD47"/>
            </a:solidFill>
            <a:miter lim="800000"/>
            <a:headEnd/>
            <a:tailEnd/>
          </a:ln>
        </p:spPr>
        <p:txBody>
          <a:bodyPr vert="horz" wrap="square" lIns="137160" tIns="68580" rIns="137160" bIns="68580" numCol="1" anchor="ctr" anchorCtr="0" compatLnSpc="1">
            <a:prstTxWarp prst="textNoShape">
              <a:avLst/>
            </a:prstTxWarp>
          </a:bodyPr>
          <a:lstStyle/>
          <a:p>
            <a:pPr algn="ctr" defTabSz="1371600" eaLnBrk="0" fontAlgn="base" hangingPunct="0">
              <a:spcBef>
                <a:spcPct val="0"/>
              </a:spcBef>
              <a:spcAft>
                <a:spcPct val="0"/>
              </a:spcAft>
            </a:pPr>
            <a:r>
              <a:rPr lang="en-US" altLang="en-US" sz="1650" dirty="0">
                <a:latin typeface="Calibri" panose="020F0502020204030204" pitchFamily="34" charset="0"/>
                <a:ea typeface="Calibri" panose="020F0502020204030204" pitchFamily="34" charset="0"/>
                <a:cs typeface="Times New Roman" panose="02020603050405020304" pitchFamily="18" charset="0"/>
              </a:rPr>
              <a:t>Co carbonate to Co metal conversion</a:t>
            </a:r>
            <a:endParaRPr lang="en-US" altLang="en-US" sz="2700" dirty="0">
              <a:latin typeface="Arial" panose="020B0604020202020204" pitchFamily="34" charset="0"/>
            </a:endParaRPr>
          </a:p>
        </p:txBody>
      </p:sp>
      <p:sp>
        <p:nvSpPr>
          <p:cNvPr id="6" name="Oval 15">
            <a:extLst>
              <a:ext uri="{FF2B5EF4-FFF2-40B4-BE49-F238E27FC236}">
                <a16:creationId xmlns:a16="http://schemas.microsoft.com/office/drawing/2014/main" id="{B27148F9-BE0D-40B1-AF74-7E3C75900041}"/>
              </a:ext>
            </a:extLst>
          </p:cNvPr>
          <p:cNvSpPr>
            <a:spLocks noChangeArrowheads="1"/>
          </p:cNvSpPr>
          <p:nvPr/>
        </p:nvSpPr>
        <p:spPr bwMode="auto">
          <a:xfrm>
            <a:off x="11149013" y="4242194"/>
            <a:ext cx="2414588" cy="1391246"/>
          </a:xfrm>
          <a:prstGeom prst="ellipse">
            <a:avLst/>
          </a:prstGeom>
          <a:solidFill>
            <a:srgbClr val="FFFFFF"/>
          </a:solidFill>
          <a:ln w="12700">
            <a:solidFill>
              <a:srgbClr val="70AD47"/>
            </a:solidFill>
            <a:miter lim="800000"/>
            <a:headEnd/>
            <a:tailEnd/>
          </a:ln>
        </p:spPr>
        <p:txBody>
          <a:bodyPr vert="horz" wrap="square" lIns="137160" tIns="68580" rIns="137160" bIns="68580" numCol="1" anchor="ctr" anchorCtr="0" compatLnSpc="1">
            <a:prstTxWarp prst="textNoShape">
              <a:avLst/>
            </a:prstTxWarp>
          </a:bodyPr>
          <a:lstStyle/>
          <a:p>
            <a:pPr algn="ctr" defTabSz="1371600" eaLnBrk="0" fontAlgn="base" hangingPunct="0">
              <a:spcBef>
                <a:spcPct val="0"/>
              </a:spcBef>
              <a:spcAft>
                <a:spcPct val="0"/>
              </a:spcAft>
            </a:pPr>
            <a:r>
              <a:rPr lang="en-US" altLang="en-US" sz="1650" dirty="0" err="1">
                <a:latin typeface="Calibri" panose="020F0502020204030204" pitchFamily="34" charset="0"/>
                <a:ea typeface="Calibri" panose="020F0502020204030204" pitchFamily="34" charset="0"/>
                <a:cs typeface="Times New Roman" panose="02020603050405020304" pitchFamily="18" charset="0"/>
              </a:rPr>
              <a:t>CeCo</a:t>
            </a:r>
            <a:r>
              <a:rPr lang="en-US" altLang="en-US" sz="1650" dirty="0">
                <a:latin typeface="Calibri" panose="020F0502020204030204" pitchFamily="34" charset="0"/>
                <a:ea typeface="Calibri" panose="020F0502020204030204" pitchFamily="34" charset="0"/>
                <a:cs typeface="Times New Roman" panose="02020603050405020304" pitchFamily="18" charset="0"/>
              </a:rPr>
              <a:t> magnet</a:t>
            </a:r>
            <a:endParaRPr lang="en-US" altLang="en-US" sz="900" dirty="0"/>
          </a:p>
          <a:p>
            <a:pPr algn="ctr" defTabSz="1371600" eaLnBrk="0" fontAlgn="base" hangingPunct="0">
              <a:spcBef>
                <a:spcPct val="0"/>
              </a:spcBef>
              <a:spcAft>
                <a:spcPct val="0"/>
              </a:spcAft>
            </a:pPr>
            <a:r>
              <a:rPr lang="en-US" altLang="en-US" sz="1650" dirty="0">
                <a:latin typeface="Calibri" panose="020F0502020204030204" pitchFamily="34" charset="0"/>
                <a:ea typeface="Calibri" panose="020F0502020204030204" pitchFamily="34" charset="0"/>
                <a:cs typeface="Times New Roman" panose="02020603050405020304" pitchFamily="18" charset="0"/>
              </a:rPr>
              <a:t>(Ames)</a:t>
            </a:r>
            <a:endParaRPr lang="en-US" altLang="en-US" sz="2700" dirty="0">
              <a:latin typeface="Arial" panose="020B0604020202020204" pitchFamily="34" charset="0"/>
            </a:endParaRPr>
          </a:p>
        </p:txBody>
      </p:sp>
      <p:cxnSp>
        <p:nvCxnSpPr>
          <p:cNvPr id="7" name="Straight Arrow Connector 6">
            <a:extLst>
              <a:ext uri="{FF2B5EF4-FFF2-40B4-BE49-F238E27FC236}">
                <a16:creationId xmlns:a16="http://schemas.microsoft.com/office/drawing/2014/main" id="{A1106428-94FA-494E-8FFC-E6391881B7F1}"/>
              </a:ext>
            </a:extLst>
          </p:cNvPr>
          <p:cNvCxnSpPr/>
          <p:nvPr/>
        </p:nvCxnSpPr>
        <p:spPr>
          <a:xfrm flipV="1">
            <a:off x="7010400" y="16047720"/>
            <a:ext cx="771525" cy="67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62A1E76-D356-45FF-B6A2-2EB23B87FA52}"/>
              </a:ext>
            </a:extLst>
          </p:cNvPr>
          <p:cNvCxnSpPr/>
          <p:nvPr/>
        </p:nvCxnSpPr>
        <p:spPr>
          <a:xfrm flipV="1">
            <a:off x="10196513" y="15997238"/>
            <a:ext cx="828675" cy="67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1E41A67-11AA-4E80-A4EA-390FEB090B97}"/>
              </a:ext>
            </a:extLst>
          </p:cNvPr>
          <p:cNvCxnSpPr/>
          <p:nvPr/>
        </p:nvCxnSpPr>
        <p:spPr>
          <a:xfrm>
            <a:off x="4517708" y="16168688"/>
            <a:ext cx="863918" cy="67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 Box 2">
            <a:extLst>
              <a:ext uri="{FF2B5EF4-FFF2-40B4-BE49-F238E27FC236}">
                <a16:creationId xmlns:a16="http://schemas.microsoft.com/office/drawing/2014/main" id="{22024468-C3DE-41A0-885D-78AA59531187}"/>
              </a:ext>
            </a:extLst>
          </p:cNvPr>
          <p:cNvSpPr txBox="1">
            <a:spLocks noChangeArrowheads="1"/>
          </p:cNvSpPr>
          <p:nvPr/>
        </p:nvSpPr>
        <p:spPr bwMode="auto">
          <a:xfrm>
            <a:off x="784622" y="4801792"/>
            <a:ext cx="1600202" cy="4643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t" anchorCtr="0" compatLnSpc="1">
            <a:prstTxWarp prst="textNoShape">
              <a:avLst/>
            </a:prstTxWarp>
          </a:bodyPr>
          <a:lstStyle/>
          <a:p>
            <a:pPr defTabSz="1371600" eaLnBrk="0" fontAlgn="base" hangingPunct="0">
              <a:spcBef>
                <a:spcPct val="0"/>
              </a:spcBef>
              <a:spcAft>
                <a:spcPct val="0"/>
              </a:spcAft>
            </a:pPr>
            <a:r>
              <a:rPr lang="en-US" altLang="en-US" sz="2400" dirty="0">
                <a:latin typeface="Calibri" panose="020F0502020204030204" pitchFamily="34" charset="0"/>
                <a:ea typeface="Calibri" panose="020F0502020204030204" pitchFamily="34" charset="0"/>
                <a:cs typeface="Times New Roman" panose="02020603050405020304" pitchFamily="18" charset="0"/>
              </a:rPr>
              <a:t>Battery Scrap</a:t>
            </a:r>
            <a:endParaRPr lang="en-US" altLang="en-US" sz="2400" dirty="0">
              <a:latin typeface="Arial" panose="020B0604020202020204" pitchFamily="34" charset="0"/>
            </a:endParaRPr>
          </a:p>
        </p:txBody>
      </p:sp>
      <p:sp>
        <p:nvSpPr>
          <p:cNvPr id="11" name="Text Box 2">
            <a:extLst>
              <a:ext uri="{FF2B5EF4-FFF2-40B4-BE49-F238E27FC236}">
                <a16:creationId xmlns:a16="http://schemas.microsoft.com/office/drawing/2014/main" id="{1E29A66A-246F-431C-AD6C-D2FB1FD12FB8}"/>
              </a:ext>
            </a:extLst>
          </p:cNvPr>
          <p:cNvSpPr txBox="1">
            <a:spLocks noChangeArrowheads="1"/>
          </p:cNvSpPr>
          <p:nvPr/>
        </p:nvSpPr>
        <p:spPr bwMode="auto">
          <a:xfrm>
            <a:off x="5484026" y="4281488"/>
            <a:ext cx="2250282" cy="471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t" anchorCtr="0" compatLnSpc="1">
            <a:prstTxWarp prst="textNoShape">
              <a:avLst/>
            </a:prstTxWarp>
          </a:bodyPr>
          <a:lstStyle/>
          <a:p>
            <a:pPr defTabSz="1371600" eaLnBrk="0" fontAlgn="base" hangingPunct="0">
              <a:spcBef>
                <a:spcPct val="0"/>
              </a:spcBef>
              <a:spcAft>
                <a:spcPct val="0"/>
              </a:spcAft>
            </a:pPr>
            <a:r>
              <a:rPr lang="en-US" altLang="en-US" sz="2400" dirty="0">
                <a:latin typeface="Calibri" panose="020F0502020204030204" pitchFamily="34" charset="0"/>
                <a:ea typeface="Calibri" panose="020F0502020204030204" pitchFamily="34" charset="0"/>
                <a:cs typeface="Times New Roman" panose="02020603050405020304" pitchFamily="18" charset="0"/>
              </a:rPr>
              <a:t>Co carbonate</a:t>
            </a:r>
            <a:endParaRPr lang="en-US" altLang="en-US" sz="2400" dirty="0">
              <a:latin typeface="Arial" panose="020B0604020202020204" pitchFamily="34" charset="0"/>
            </a:endParaRPr>
          </a:p>
        </p:txBody>
      </p:sp>
      <p:sp>
        <p:nvSpPr>
          <p:cNvPr id="12" name="Text Box 1">
            <a:extLst>
              <a:ext uri="{FF2B5EF4-FFF2-40B4-BE49-F238E27FC236}">
                <a16:creationId xmlns:a16="http://schemas.microsoft.com/office/drawing/2014/main" id="{C63579FC-315D-4A6F-9B27-FF3566B9F7F0}"/>
              </a:ext>
            </a:extLst>
          </p:cNvPr>
          <p:cNvSpPr txBox="1">
            <a:spLocks noChangeArrowheads="1"/>
          </p:cNvSpPr>
          <p:nvPr/>
        </p:nvSpPr>
        <p:spPr bwMode="auto">
          <a:xfrm>
            <a:off x="10157222" y="4216886"/>
            <a:ext cx="678656" cy="4429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t" anchorCtr="0" compatLnSpc="1">
            <a:prstTxWarp prst="textNoShape">
              <a:avLst/>
            </a:prstTxWarp>
          </a:bodyPr>
          <a:lstStyle/>
          <a:p>
            <a:pPr defTabSz="1371600" eaLnBrk="0" fontAlgn="base" hangingPunct="0">
              <a:spcBef>
                <a:spcPct val="0"/>
              </a:spcBef>
              <a:spcAft>
                <a:spcPct val="0"/>
              </a:spcAft>
            </a:pPr>
            <a:r>
              <a:rPr lang="en-US" altLang="en-US" sz="2400" dirty="0">
                <a:latin typeface="Calibri" panose="020F0502020204030204" pitchFamily="34" charset="0"/>
                <a:ea typeface="Calibri" panose="020F0502020204030204" pitchFamily="34" charset="0"/>
                <a:cs typeface="Times New Roman" panose="02020603050405020304" pitchFamily="18" charset="0"/>
              </a:rPr>
              <a:t>Co</a:t>
            </a:r>
            <a:endParaRPr lang="en-US" altLang="en-US" sz="2400" dirty="0">
              <a:latin typeface="Arial" panose="020B0604020202020204" pitchFamily="34" charset="0"/>
            </a:endParaRPr>
          </a:p>
        </p:txBody>
      </p:sp>
      <p:sp>
        <p:nvSpPr>
          <p:cNvPr id="13" name="Text Box 9">
            <a:extLst>
              <a:ext uri="{FF2B5EF4-FFF2-40B4-BE49-F238E27FC236}">
                <a16:creationId xmlns:a16="http://schemas.microsoft.com/office/drawing/2014/main" id="{E159FA44-4817-48BF-81C1-219F7ED49FA9}"/>
              </a:ext>
            </a:extLst>
          </p:cNvPr>
          <p:cNvSpPr txBox="1">
            <a:spLocks noChangeArrowheads="1"/>
          </p:cNvSpPr>
          <p:nvPr/>
        </p:nvSpPr>
        <p:spPr bwMode="auto">
          <a:xfrm>
            <a:off x="14274395" y="4007928"/>
            <a:ext cx="1764507" cy="4071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t" anchorCtr="0" compatLnSpc="1">
            <a:prstTxWarp prst="textNoShape">
              <a:avLst/>
            </a:prstTxWarp>
          </a:bodyPr>
          <a:lstStyle/>
          <a:p>
            <a:pPr defTabSz="1371600" eaLnBrk="0" fontAlgn="base" hangingPunct="0">
              <a:spcBef>
                <a:spcPct val="0"/>
              </a:spcBef>
              <a:spcAft>
                <a:spcPct val="0"/>
              </a:spcAft>
            </a:pPr>
            <a:r>
              <a:rPr lang="en-US" altLang="en-US" sz="2400" dirty="0" err="1">
                <a:latin typeface="Calibri" panose="020F0502020204030204" pitchFamily="34" charset="0"/>
                <a:ea typeface="Calibri" panose="020F0502020204030204" pitchFamily="34" charset="0"/>
                <a:cs typeface="Times New Roman" panose="02020603050405020304" pitchFamily="18" charset="0"/>
              </a:rPr>
              <a:t>CeCo</a:t>
            </a:r>
            <a:r>
              <a:rPr lang="en-US" altLang="en-US" sz="2400" dirty="0">
                <a:latin typeface="Calibri" panose="020F0502020204030204" pitchFamily="34" charset="0"/>
                <a:ea typeface="Calibri" panose="020F0502020204030204" pitchFamily="34" charset="0"/>
                <a:cs typeface="Times New Roman" panose="02020603050405020304" pitchFamily="18" charset="0"/>
              </a:rPr>
              <a:t> EV magnet</a:t>
            </a:r>
            <a:endParaRPr lang="en-US" altLang="en-US" sz="2400" dirty="0">
              <a:latin typeface="Arial" panose="020B0604020202020204" pitchFamily="34" charset="0"/>
            </a:endParaRPr>
          </a:p>
        </p:txBody>
      </p:sp>
      <p:cxnSp>
        <p:nvCxnSpPr>
          <p:cNvPr id="14" name="Straight Arrow Connector 13">
            <a:extLst>
              <a:ext uri="{FF2B5EF4-FFF2-40B4-BE49-F238E27FC236}">
                <a16:creationId xmlns:a16="http://schemas.microsoft.com/office/drawing/2014/main" id="{BA7A07B2-6009-48F6-9063-CB53EFAFDC0F}"/>
              </a:ext>
            </a:extLst>
          </p:cNvPr>
          <p:cNvCxnSpPr/>
          <p:nvPr/>
        </p:nvCxnSpPr>
        <p:spPr>
          <a:xfrm>
            <a:off x="12995911" y="16093440"/>
            <a:ext cx="1100138" cy="67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2">
            <a:extLst>
              <a:ext uri="{FF2B5EF4-FFF2-40B4-BE49-F238E27FC236}">
                <a16:creationId xmlns:a16="http://schemas.microsoft.com/office/drawing/2014/main" id="{D44B1333-2D4D-4BA0-B35C-0C462E98FEF2}"/>
              </a:ext>
            </a:extLst>
          </p:cNvPr>
          <p:cNvSpPr>
            <a:spLocks noChangeArrowheads="1"/>
          </p:cNvSpPr>
          <p:nvPr/>
        </p:nvSpPr>
        <p:spPr bwMode="auto">
          <a:xfrm>
            <a:off x="3409951" y="3923527"/>
            <a:ext cx="27706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37160" tIns="68580" rIns="137160" bIns="68580" numCol="1" anchor="ctr" anchorCtr="0" compatLnSpc="1">
            <a:prstTxWarp prst="textNoShape">
              <a:avLst/>
            </a:prstTxWarp>
            <a:spAutoFit/>
          </a:bodyPr>
          <a:lstStyle/>
          <a:p>
            <a:endParaRPr lang="en-US" sz="2700"/>
          </a:p>
        </p:txBody>
      </p:sp>
      <p:sp>
        <p:nvSpPr>
          <p:cNvPr id="16" name="Rectangle 17">
            <a:extLst>
              <a:ext uri="{FF2B5EF4-FFF2-40B4-BE49-F238E27FC236}">
                <a16:creationId xmlns:a16="http://schemas.microsoft.com/office/drawing/2014/main" id="{38C236E8-8CA8-46A3-A6B3-088DDFF09911}"/>
              </a:ext>
            </a:extLst>
          </p:cNvPr>
          <p:cNvSpPr>
            <a:spLocks noChangeArrowheads="1"/>
          </p:cNvSpPr>
          <p:nvPr/>
        </p:nvSpPr>
        <p:spPr bwMode="auto">
          <a:xfrm>
            <a:off x="1971675" y="5316553"/>
            <a:ext cx="1972627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7160" tIns="68580" rIns="137160" bIns="68580" numCol="1" anchor="ctr" anchorCtr="0" compatLnSpc="1">
            <a:prstTxWarp prst="textNoShape">
              <a:avLst/>
            </a:prstTxWarp>
            <a:spAutoFit/>
          </a:bodyPr>
          <a:lstStyle/>
          <a:p>
            <a:endParaRPr lang="en-US" sz="2700"/>
          </a:p>
        </p:txBody>
      </p:sp>
      <p:sp>
        <p:nvSpPr>
          <p:cNvPr id="17" name="Rectangle 19">
            <a:extLst>
              <a:ext uri="{FF2B5EF4-FFF2-40B4-BE49-F238E27FC236}">
                <a16:creationId xmlns:a16="http://schemas.microsoft.com/office/drawing/2014/main" id="{CA7956EB-8AE1-4538-9357-AF51CD0CA530}"/>
              </a:ext>
            </a:extLst>
          </p:cNvPr>
          <p:cNvSpPr>
            <a:spLocks noChangeArrowheads="1"/>
          </p:cNvSpPr>
          <p:nvPr/>
        </p:nvSpPr>
        <p:spPr bwMode="auto">
          <a:xfrm>
            <a:off x="5067301" y="4398582"/>
            <a:ext cx="27706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37160" tIns="68580" rIns="137160" bIns="68580" numCol="1" anchor="ctr" anchorCtr="0" compatLnSpc="1">
            <a:prstTxWarp prst="textNoShape">
              <a:avLst/>
            </a:prstTxWarp>
            <a:spAutoFit/>
          </a:bodyPr>
          <a:lstStyle/>
          <a:p>
            <a:endParaRPr lang="en-US" sz="2700"/>
          </a:p>
        </p:txBody>
      </p:sp>
      <p:cxnSp>
        <p:nvCxnSpPr>
          <p:cNvPr id="19" name="Straight Arrow Connector 18">
            <a:extLst>
              <a:ext uri="{FF2B5EF4-FFF2-40B4-BE49-F238E27FC236}">
                <a16:creationId xmlns:a16="http://schemas.microsoft.com/office/drawing/2014/main" id="{D81FBD17-96F4-46EA-8FEF-E74A55E143A4}"/>
              </a:ext>
            </a:extLst>
          </p:cNvPr>
          <p:cNvCxnSpPr/>
          <p:nvPr/>
        </p:nvCxnSpPr>
        <p:spPr>
          <a:xfrm>
            <a:off x="1971675" y="5033963"/>
            <a:ext cx="7048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9CBBC0A-72B9-48EB-B519-4334953CD21F}"/>
              </a:ext>
            </a:extLst>
          </p:cNvPr>
          <p:cNvCxnSpPr/>
          <p:nvPr/>
        </p:nvCxnSpPr>
        <p:spPr>
          <a:xfrm>
            <a:off x="5295900" y="5033963"/>
            <a:ext cx="21907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158C8AE-C3B0-4EB6-A390-D67D79BFFDD8}"/>
              </a:ext>
            </a:extLst>
          </p:cNvPr>
          <p:cNvCxnSpPr/>
          <p:nvPr/>
        </p:nvCxnSpPr>
        <p:spPr>
          <a:xfrm flipV="1">
            <a:off x="9963151" y="4937816"/>
            <a:ext cx="1185863" cy="31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86E7841-196A-419E-AAEC-E163586C87B3}"/>
              </a:ext>
            </a:extLst>
          </p:cNvPr>
          <p:cNvCxnSpPr/>
          <p:nvPr/>
        </p:nvCxnSpPr>
        <p:spPr>
          <a:xfrm>
            <a:off x="13706475" y="4937816"/>
            <a:ext cx="2171700" cy="31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C0DA72F-8069-4A6B-AE43-D0E9D4BFDBA1}"/>
              </a:ext>
            </a:extLst>
          </p:cNvPr>
          <p:cNvSpPr txBox="1"/>
          <p:nvPr/>
        </p:nvSpPr>
        <p:spPr>
          <a:xfrm>
            <a:off x="1971675" y="7531894"/>
            <a:ext cx="15253856" cy="1200329"/>
          </a:xfrm>
          <a:prstGeom prst="rect">
            <a:avLst/>
          </a:prstGeom>
          <a:noFill/>
        </p:spPr>
        <p:txBody>
          <a:bodyPr wrap="none" rtlCol="0">
            <a:spAutoFit/>
          </a:bodyPr>
          <a:lstStyle/>
          <a:p>
            <a:r>
              <a:rPr lang="en-US" sz="3600" dirty="0"/>
              <a:t>Benefit ?</a:t>
            </a:r>
          </a:p>
          <a:p>
            <a:r>
              <a:rPr lang="en-US" sz="3600" dirty="0"/>
              <a:t> Avoid transaction costs, reduce impact of price variations, capture higher profits</a:t>
            </a:r>
          </a:p>
        </p:txBody>
      </p:sp>
      <p:sp>
        <p:nvSpPr>
          <p:cNvPr id="3" name="Slide Number Placeholder 2">
            <a:extLst>
              <a:ext uri="{FF2B5EF4-FFF2-40B4-BE49-F238E27FC236}">
                <a16:creationId xmlns:a16="http://schemas.microsoft.com/office/drawing/2014/main" id="{E72B8ADA-E7DA-48DB-B53C-DAB48D28F476}"/>
              </a:ext>
            </a:extLst>
          </p:cNvPr>
          <p:cNvSpPr>
            <a:spLocks noGrp="1"/>
          </p:cNvSpPr>
          <p:nvPr>
            <p:ph type="sldNum" sz="quarter" idx="12"/>
          </p:nvPr>
        </p:nvSpPr>
        <p:spPr/>
        <p:txBody>
          <a:bodyPr/>
          <a:lstStyle/>
          <a:p>
            <a:fld id="{3599EFBF-117B-4C81-9DA7-1AE8F6157E5A}" type="slidenum">
              <a:rPr lang="en-US" smtClean="0"/>
              <a:t>3</a:t>
            </a:fld>
            <a:endParaRPr lang="en-US"/>
          </a:p>
        </p:txBody>
      </p:sp>
    </p:spTree>
    <p:extLst>
      <p:ext uri="{BB962C8B-B14F-4D97-AF65-F5344CB8AC3E}">
        <p14:creationId xmlns:p14="http://schemas.microsoft.com/office/powerpoint/2010/main" val="234178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0" grpId="0" animBg="1"/>
      <p:bldP spid="11" grpId="0" animBg="1"/>
      <p:bldP spid="12"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89CE9-351D-4141-BA70-90648203F6A3}"/>
              </a:ext>
            </a:extLst>
          </p:cNvPr>
          <p:cNvSpPr>
            <a:spLocks noGrp="1"/>
          </p:cNvSpPr>
          <p:nvPr>
            <p:ph type="title"/>
          </p:nvPr>
        </p:nvSpPr>
        <p:spPr>
          <a:xfrm>
            <a:off x="1143000" y="547688"/>
            <a:ext cx="15887700" cy="1290638"/>
          </a:xfrm>
        </p:spPr>
        <p:txBody>
          <a:bodyPr/>
          <a:lstStyle/>
          <a:p>
            <a:r>
              <a:rPr lang="en-US" dirty="0"/>
              <a:t>Cobalt Carbonate (Dollars/kg) </a:t>
            </a:r>
          </a:p>
        </p:txBody>
      </p:sp>
      <p:graphicFrame>
        <p:nvGraphicFramePr>
          <p:cNvPr id="4" name="Chart 3">
            <a:extLst>
              <a:ext uri="{FF2B5EF4-FFF2-40B4-BE49-F238E27FC236}">
                <a16:creationId xmlns:a16="http://schemas.microsoft.com/office/drawing/2014/main" id="{BD895521-496A-4D95-ADAE-23F97F930136}"/>
              </a:ext>
            </a:extLst>
          </p:cNvPr>
          <p:cNvGraphicFramePr>
            <a:graphicFrameLocks/>
          </p:cNvGraphicFramePr>
          <p:nvPr/>
        </p:nvGraphicFramePr>
        <p:xfrm>
          <a:off x="209550" y="2752725"/>
          <a:ext cx="9582150" cy="59055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772798D6-D916-458F-8127-98C78B6019FE}"/>
              </a:ext>
            </a:extLst>
          </p:cNvPr>
          <p:cNvGraphicFramePr>
            <a:graphicFrameLocks/>
          </p:cNvGraphicFramePr>
          <p:nvPr/>
        </p:nvGraphicFramePr>
        <p:xfrm>
          <a:off x="10220325" y="3581400"/>
          <a:ext cx="7924800" cy="470535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5604E774-A488-4920-AA23-E43833202CEC}"/>
              </a:ext>
            </a:extLst>
          </p:cNvPr>
          <p:cNvSpPr txBox="1"/>
          <p:nvPr/>
        </p:nvSpPr>
        <p:spPr>
          <a:xfrm>
            <a:off x="3286126" y="9048751"/>
            <a:ext cx="6873677" cy="507831"/>
          </a:xfrm>
          <a:prstGeom prst="rect">
            <a:avLst/>
          </a:prstGeom>
          <a:noFill/>
        </p:spPr>
        <p:txBody>
          <a:bodyPr wrap="none" rtlCol="0">
            <a:spAutoFit/>
          </a:bodyPr>
          <a:lstStyle/>
          <a:p>
            <a:r>
              <a:rPr lang="en-US" sz="2700" dirty="0"/>
              <a:t>Mean Price = $23/kg, Standard Deviation = 9.14</a:t>
            </a:r>
          </a:p>
        </p:txBody>
      </p:sp>
      <p:sp>
        <p:nvSpPr>
          <p:cNvPr id="3" name="Slide Number Placeholder 2">
            <a:extLst>
              <a:ext uri="{FF2B5EF4-FFF2-40B4-BE49-F238E27FC236}">
                <a16:creationId xmlns:a16="http://schemas.microsoft.com/office/drawing/2014/main" id="{D78380AD-3AEB-465F-A1A4-F8EBC9B1FD76}"/>
              </a:ext>
            </a:extLst>
          </p:cNvPr>
          <p:cNvSpPr>
            <a:spLocks noGrp="1"/>
          </p:cNvSpPr>
          <p:nvPr>
            <p:ph type="sldNum" sz="quarter" idx="12"/>
          </p:nvPr>
        </p:nvSpPr>
        <p:spPr/>
        <p:txBody>
          <a:bodyPr/>
          <a:lstStyle/>
          <a:p>
            <a:fld id="{3599EFBF-117B-4C81-9DA7-1AE8F6157E5A}" type="slidenum">
              <a:rPr lang="en-US" smtClean="0"/>
              <a:t>4</a:t>
            </a:fld>
            <a:endParaRPr lang="en-US"/>
          </a:p>
        </p:txBody>
      </p:sp>
    </p:spTree>
    <p:extLst>
      <p:ext uri="{BB962C8B-B14F-4D97-AF65-F5344CB8AC3E}">
        <p14:creationId xmlns:p14="http://schemas.microsoft.com/office/powerpoint/2010/main" val="340317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Graphic spid="5"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089F6-2EAD-46EB-B1D7-D58294E4357F}"/>
              </a:ext>
            </a:extLst>
          </p:cNvPr>
          <p:cNvSpPr>
            <a:spLocks noGrp="1"/>
          </p:cNvSpPr>
          <p:nvPr>
            <p:ph type="title"/>
          </p:nvPr>
        </p:nvSpPr>
        <p:spPr>
          <a:xfrm>
            <a:off x="1066800" y="547688"/>
            <a:ext cx="15963900" cy="804863"/>
          </a:xfrm>
        </p:spPr>
        <p:txBody>
          <a:bodyPr>
            <a:normAutofit/>
          </a:bodyPr>
          <a:lstStyle/>
          <a:p>
            <a:r>
              <a:rPr lang="en-US" dirty="0"/>
              <a:t>Converting Battery Scrap to Cobalt Carbonate</a:t>
            </a:r>
          </a:p>
        </p:txBody>
      </p:sp>
      <p:sp>
        <p:nvSpPr>
          <p:cNvPr id="3" name="Content Placeholder 2">
            <a:extLst>
              <a:ext uri="{FF2B5EF4-FFF2-40B4-BE49-F238E27FC236}">
                <a16:creationId xmlns:a16="http://schemas.microsoft.com/office/drawing/2014/main" id="{9AF18F62-2183-4016-9E1F-3848D9B1146A}"/>
              </a:ext>
            </a:extLst>
          </p:cNvPr>
          <p:cNvSpPr>
            <a:spLocks noGrp="1"/>
          </p:cNvSpPr>
          <p:nvPr>
            <p:ph idx="1"/>
          </p:nvPr>
        </p:nvSpPr>
        <p:spPr>
          <a:xfrm>
            <a:off x="1314450" y="1533526"/>
            <a:ext cx="15716250" cy="7731920"/>
          </a:xfrm>
        </p:spPr>
        <p:txBody>
          <a:bodyPr>
            <a:normAutofit/>
          </a:bodyPr>
          <a:lstStyle/>
          <a:p>
            <a:r>
              <a:rPr lang="en-US" dirty="0"/>
              <a:t>Input Battery Scrap</a:t>
            </a:r>
          </a:p>
          <a:p>
            <a:r>
              <a:rPr lang="en-US" dirty="0"/>
              <a:t>Preprocessing</a:t>
            </a:r>
          </a:p>
          <a:p>
            <a:r>
              <a:rPr lang="en-US" dirty="0"/>
              <a:t>MSX process (ORNL)</a:t>
            </a:r>
          </a:p>
          <a:p>
            <a:r>
              <a:rPr lang="en-US" dirty="0"/>
              <a:t>Cobalt Carbonate</a:t>
            </a:r>
          </a:p>
          <a:p>
            <a:r>
              <a:rPr lang="en-US" dirty="0"/>
              <a:t>Placeholder values used (actual current costs with project owner)</a:t>
            </a:r>
          </a:p>
          <a:p>
            <a:r>
              <a:rPr lang="en-US" dirty="0"/>
              <a:t>Largest cost fraction is raw material costs (fixed costs impact small)</a:t>
            </a:r>
          </a:p>
          <a:p>
            <a:r>
              <a:rPr lang="en-US" dirty="0"/>
              <a:t>Using scrap cost, preprocessing cost and processing cost of 17.8 and the cobalt carbonate mean and std deviation as 23 and 9.14</a:t>
            </a:r>
          </a:p>
          <a:p>
            <a:r>
              <a:rPr lang="en-US" dirty="0"/>
              <a:t>Assume that the cobalt carbonate sell price you get is 20% below market mean of 16.66 and </a:t>
            </a:r>
            <a:r>
              <a:rPr lang="en-US" dirty="0" err="1"/>
              <a:t>stdev</a:t>
            </a:r>
            <a:r>
              <a:rPr lang="en-US" dirty="0"/>
              <a:t> of 8.58</a:t>
            </a:r>
          </a:p>
          <a:p>
            <a:r>
              <a:rPr lang="en-US" dirty="0"/>
              <a:t>The average profit associated with a processing an output volume of 50,000 kgs of Cobalt Carbonate  is </a:t>
            </a:r>
          </a:p>
          <a:p>
            <a:pPr marL="0" indent="0">
              <a:buNone/>
            </a:pPr>
            <a:r>
              <a:rPr lang="en-US" dirty="0"/>
              <a:t>-57000     (16.66-17.8)*50000</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07F40C7B-F29F-42C6-9449-866B332EA032}"/>
              </a:ext>
            </a:extLst>
          </p:cNvPr>
          <p:cNvSpPr>
            <a:spLocks noGrp="1"/>
          </p:cNvSpPr>
          <p:nvPr>
            <p:ph type="sldNum" sz="quarter" idx="12"/>
          </p:nvPr>
        </p:nvSpPr>
        <p:spPr/>
        <p:txBody>
          <a:bodyPr/>
          <a:lstStyle/>
          <a:p>
            <a:fld id="{3599EFBF-117B-4C81-9DA7-1AE8F6157E5A}" type="slidenum">
              <a:rPr lang="en-US" smtClean="0"/>
              <a:t>5</a:t>
            </a:fld>
            <a:endParaRPr lang="en-US"/>
          </a:p>
        </p:txBody>
      </p:sp>
    </p:spTree>
    <p:extLst>
      <p:ext uri="{BB962C8B-B14F-4D97-AF65-F5344CB8AC3E}">
        <p14:creationId xmlns:p14="http://schemas.microsoft.com/office/powerpoint/2010/main" val="480066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971676" y="904877"/>
            <a:ext cx="13849349" cy="1082348"/>
          </a:xfrm>
          <a:prstGeom prst="rect">
            <a:avLst/>
          </a:prstGeom>
        </p:spPr>
        <p:txBody>
          <a:bodyPr wrap="square" lIns="0" tIns="0" rIns="0" bIns="0" rtlCol="0" anchor="t">
            <a:spAutoFit/>
          </a:bodyPr>
          <a:lstStyle/>
          <a:p>
            <a:pPr algn="ctr">
              <a:lnSpc>
                <a:spcPts val="8961"/>
              </a:lnSpc>
            </a:pPr>
            <a:r>
              <a:rPr lang="en-US" sz="6401" dirty="0">
                <a:solidFill>
                  <a:srgbClr val="1A3B29"/>
                </a:solidFill>
                <a:latin typeface="Open Sauce SemiBold Bold"/>
              </a:rPr>
              <a:t>Environmental </a:t>
            </a:r>
            <a:r>
              <a:rPr lang="en-US" sz="6401" dirty="0" err="1">
                <a:solidFill>
                  <a:srgbClr val="1A3B29"/>
                </a:solidFill>
                <a:latin typeface="Open Sauce SemiBold Bold"/>
              </a:rPr>
              <a:t>Impact:Pathways</a:t>
            </a:r>
            <a:endParaRPr lang="en-US" sz="6401" dirty="0">
              <a:solidFill>
                <a:srgbClr val="1A3B29"/>
              </a:solidFill>
              <a:latin typeface="Open Sauce SemiBold Bold"/>
            </a:endParaRPr>
          </a:p>
        </p:txBody>
      </p:sp>
      <p:sp>
        <p:nvSpPr>
          <p:cNvPr id="7" name="TextBox 7"/>
          <p:cNvSpPr txBox="1"/>
          <p:nvPr/>
        </p:nvSpPr>
        <p:spPr>
          <a:xfrm>
            <a:off x="1773664" y="8973821"/>
            <a:ext cx="2189114" cy="390813"/>
          </a:xfrm>
          <a:prstGeom prst="rect">
            <a:avLst/>
          </a:prstGeom>
        </p:spPr>
        <p:txBody>
          <a:bodyPr lIns="0" tIns="0" rIns="0" bIns="0" rtlCol="0" anchor="t">
            <a:spAutoFit/>
          </a:bodyPr>
          <a:lstStyle/>
          <a:p>
            <a:pPr>
              <a:lnSpc>
                <a:spcPts val="3499"/>
              </a:lnSpc>
            </a:pPr>
            <a:r>
              <a:rPr lang="en-US" sz="1601" dirty="0">
                <a:solidFill>
                  <a:schemeClr val="tx1">
                    <a:lumMod val="75000"/>
                    <a:lumOff val="25000"/>
                  </a:schemeClr>
                </a:solidFill>
                <a:latin typeface="Open Sauce Light"/>
              </a:rPr>
              <a:t>CMI Research Project</a:t>
            </a:r>
          </a:p>
        </p:txBody>
      </p:sp>
      <p:sp>
        <p:nvSpPr>
          <p:cNvPr id="11" name="Rectangle: Rounded Corners 10">
            <a:extLst>
              <a:ext uri="{FF2B5EF4-FFF2-40B4-BE49-F238E27FC236}">
                <a16:creationId xmlns:a16="http://schemas.microsoft.com/office/drawing/2014/main" id="{FDC2EDB1-388F-BE3C-91F3-A5D2E52CEAB3}"/>
              </a:ext>
            </a:extLst>
          </p:cNvPr>
          <p:cNvSpPr/>
          <p:nvPr/>
        </p:nvSpPr>
        <p:spPr>
          <a:xfrm>
            <a:off x="9144000" y="3086101"/>
            <a:ext cx="6096000" cy="5247737"/>
          </a:xfrm>
          <a:prstGeom prst="roundRec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AEC25B76-CEDB-B8EC-1A92-DC567F9830E1}"/>
              </a:ext>
            </a:extLst>
          </p:cNvPr>
          <p:cNvSpPr/>
          <p:nvPr/>
        </p:nvSpPr>
        <p:spPr>
          <a:xfrm>
            <a:off x="3048002" y="3086102"/>
            <a:ext cx="6096000" cy="5247737"/>
          </a:xfrm>
          <a:prstGeom prst="roundRect">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597A5A7B-43AE-9DE6-040F-705E40DCE551}"/>
              </a:ext>
            </a:extLst>
          </p:cNvPr>
          <p:cNvSpPr/>
          <p:nvPr/>
        </p:nvSpPr>
        <p:spPr>
          <a:xfrm>
            <a:off x="4127150" y="3296406"/>
            <a:ext cx="2113472" cy="517584"/>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ea typeface="Calibri"/>
                <a:cs typeface="Calibri"/>
              </a:rPr>
              <a:t>Scrap Collection</a:t>
            </a:r>
          </a:p>
        </p:txBody>
      </p:sp>
      <p:sp>
        <p:nvSpPr>
          <p:cNvPr id="14" name="Rectangle: Rounded Corners 13">
            <a:extLst>
              <a:ext uri="{FF2B5EF4-FFF2-40B4-BE49-F238E27FC236}">
                <a16:creationId xmlns:a16="http://schemas.microsoft.com/office/drawing/2014/main" id="{69FD9650-16DD-C986-5698-04B2A8486790}"/>
              </a:ext>
            </a:extLst>
          </p:cNvPr>
          <p:cNvSpPr/>
          <p:nvPr/>
        </p:nvSpPr>
        <p:spPr>
          <a:xfrm>
            <a:off x="3695828" y="4403464"/>
            <a:ext cx="2817962" cy="1020791"/>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ea typeface="Calibri"/>
                <a:cs typeface="Calibri"/>
              </a:rPr>
              <a:t>MSX</a:t>
            </a:r>
            <a:br>
              <a:rPr lang="en-US" b="1">
                <a:solidFill>
                  <a:schemeClr val="tx1"/>
                </a:solidFill>
                <a:ea typeface="Calibri"/>
                <a:cs typeface="Calibri"/>
              </a:rPr>
            </a:br>
            <a:r>
              <a:rPr lang="en-US" b="1">
                <a:solidFill>
                  <a:schemeClr val="tx1"/>
                </a:solidFill>
                <a:ea typeface="Calibri"/>
                <a:cs typeface="Calibri"/>
              </a:rPr>
              <a:t>(cobalt oxide as input &amp; cobalt as output</a:t>
            </a:r>
            <a:endParaRPr lang="en-US" b="1">
              <a:solidFill>
                <a:schemeClr val="tx1"/>
              </a:solidFill>
            </a:endParaRPr>
          </a:p>
        </p:txBody>
      </p:sp>
      <p:sp>
        <p:nvSpPr>
          <p:cNvPr id="15" name="Rectangle: Rounded Corners 14">
            <a:extLst>
              <a:ext uri="{FF2B5EF4-FFF2-40B4-BE49-F238E27FC236}">
                <a16:creationId xmlns:a16="http://schemas.microsoft.com/office/drawing/2014/main" id="{78B3FA48-66B0-C25D-AAB6-B22CD4D6E41A}"/>
              </a:ext>
            </a:extLst>
          </p:cNvPr>
          <p:cNvSpPr/>
          <p:nvPr/>
        </p:nvSpPr>
        <p:spPr>
          <a:xfrm>
            <a:off x="12379753" y="5913086"/>
            <a:ext cx="2113472" cy="517584"/>
          </a:xfrm>
          <a:prstGeom prst="roundRect">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ea typeface="Calibri"/>
                <a:cs typeface="Calibri"/>
              </a:rPr>
              <a:t>Metallization</a:t>
            </a:r>
            <a:endParaRPr lang="en-US"/>
          </a:p>
        </p:txBody>
      </p:sp>
      <p:sp>
        <p:nvSpPr>
          <p:cNvPr id="16" name="Rectangle: Rounded Corners 15">
            <a:extLst>
              <a:ext uri="{FF2B5EF4-FFF2-40B4-BE49-F238E27FC236}">
                <a16:creationId xmlns:a16="http://schemas.microsoft.com/office/drawing/2014/main" id="{AD3C9366-86F3-223A-0B6F-97D782611DEF}"/>
              </a:ext>
            </a:extLst>
          </p:cNvPr>
          <p:cNvSpPr/>
          <p:nvPr/>
        </p:nvSpPr>
        <p:spPr>
          <a:xfrm>
            <a:off x="3638320" y="5913086"/>
            <a:ext cx="2113472" cy="517584"/>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ea typeface="Calibri"/>
                <a:cs typeface="Calibri"/>
              </a:rPr>
              <a:t>Metallization</a:t>
            </a:r>
            <a:endParaRPr lang="en-US" dirty="0">
              <a:ea typeface="Calibri"/>
              <a:cs typeface="Calibri"/>
            </a:endParaRPr>
          </a:p>
        </p:txBody>
      </p:sp>
      <p:sp>
        <p:nvSpPr>
          <p:cNvPr id="17" name="Rectangle: Rounded Corners 16">
            <a:extLst>
              <a:ext uri="{FF2B5EF4-FFF2-40B4-BE49-F238E27FC236}">
                <a16:creationId xmlns:a16="http://schemas.microsoft.com/office/drawing/2014/main" id="{2A03106D-F179-BC3B-D5E1-F0DFA18102F4}"/>
              </a:ext>
            </a:extLst>
          </p:cNvPr>
          <p:cNvSpPr/>
          <p:nvPr/>
        </p:nvSpPr>
        <p:spPr>
          <a:xfrm>
            <a:off x="6082471" y="7681500"/>
            <a:ext cx="2113472" cy="517584"/>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err="1">
                <a:solidFill>
                  <a:schemeClr val="tx1"/>
                </a:solidFill>
                <a:ea typeface="Calibri"/>
                <a:cs typeface="Calibri"/>
              </a:rPr>
              <a:t>CeCo</a:t>
            </a:r>
            <a:r>
              <a:rPr lang="en-US" b="1">
                <a:solidFill>
                  <a:schemeClr val="tx1"/>
                </a:solidFill>
                <a:ea typeface="Calibri"/>
                <a:cs typeface="Calibri"/>
              </a:rPr>
              <a:t> Magnet Manufacturing</a:t>
            </a:r>
            <a:endParaRPr lang="en-US">
              <a:solidFill>
                <a:schemeClr val="tx1"/>
              </a:solidFill>
            </a:endParaRPr>
          </a:p>
        </p:txBody>
      </p:sp>
      <p:sp>
        <p:nvSpPr>
          <p:cNvPr id="18" name="Rectangle: Rounded Corners 17">
            <a:extLst>
              <a:ext uri="{FF2B5EF4-FFF2-40B4-BE49-F238E27FC236}">
                <a16:creationId xmlns:a16="http://schemas.microsoft.com/office/drawing/2014/main" id="{BF7E166B-C5E3-47FC-AF61-39CE9A3E143F}"/>
              </a:ext>
            </a:extLst>
          </p:cNvPr>
          <p:cNvSpPr/>
          <p:nvPr/>
        </p:nvSpPr>
        <p:spPr>
          <a:xfrm>
            <a:off x="8121113" y="3296407"/>
            <a:ext cx="2228489" cy="632603"/>
          </a:xfrm>
          <a:prstGeom prst="roundRect">
            <a:avLst/>
          </a:prstGeom>
          <a:solidFill>
            <a:schemeClr val="bg2"/>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ea typeface="Calibri"/>
                <a:cs typeface="Calibri"/>
              </a:rPr>
              <a:t>Mining &amp; Extraction of Cerium</a:t>
            </a:r>
          </a:p>
        </p:txBody>
      </p:sp>
      <p:sp>
        <p:nvSpPr>
          <p:cNvPr id="19" name="Rectangle: Rounded Corners 18">
            <a:extLst>
              <a:ext uri="{FF2B5EF4-FFF2-40B4-BE49-F238E27FC236}">
                <a16:creationId xmlns:a16="http://schemas.microsoft.com/office/drawing/2014/main" id="{ECD6EBDF-C6E5-8D99-A444-C55A5529912B}"/>
              </a:ext>
            </a:extLst>
          </p:cNvPr>
          <p:cNvSpPr/>
          <p:nvPr/>
        </p:nvSpPr>
        <p:spPr>
          <a:xfrm>
            <a:off x="12379754" y="3353915"/>
            <a:ext cx="2113472" cy="517584"/>
          </a:xfrm>
          <a:prstGeom prst="roundRect">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ea typeface="Calibri"/>
                <a:cs typeface="Calibri"/>
              </a:rPr>
              <a:t>Mining &amp; Extraction of Cobalt</a:t>
            </a:r>
            <a:endParaRPr lang="en-US" b="1">
              <a:solidFill>
                <a:schemeClr val="tx1"/>
              </a:solidFill>
            </a:endParaRPr>
          </a:p>
        </p:txBody>
      </p:sp>
      <p:sp>
        <p:nvSpPr>
          <p:cNvPr id="20" name="Rectangle: Rounded Corners 19">
            <a:extLst>
              <a:ext uri="{FF2B5EF4-FFF2-40B4-BE49-F238E27FC236}">
                <a16:creationId xmlns:a16="http://schemas.microsoft.com/office/drawing/2014/main" id="{80566B57-EA09-D380-2E3F-120512A5E7F9}"/>
              </a:ext>
            </a:extLst>
          </p:cNvPr>
          <p:cNvSpPr/>
          <p:nvPr/>
        </p:nvSpPr>
        <p:spPr>
          <a:xfrm>
            <a:off x="10424432" y="7681500"/>
            <a:ext cx="2113472" cy="517584"/>
          </a:xfrm>
          <a:prstGeom prst="roundRect">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err="1">
                <a:solidFill>
                  <a:schemeClr val="tx1"/>
                </a:solidFill>
                <a:ea typeface="Calibri"/>
                <a:cs typeface="Calibri"/>
              </a:rPr>
              <a:t>CeCo</a:t>
            </a:r>
            <a:r>
              <a:rPr lang="en-US" b="1">
                <a:solidFill>
                  <a:schemeClr val="tx1"/>
                </a:solidFill>
                <a:ea typeface="Calibri"/>
                <a:cs typeface="Calibri"/>
              </a:rPr>
              <a:t> Magnet Manufacturing</a:t>
            </a:r>
            <a:endParaRPr lang="en-US">
              <a:solidFill>
                <a:schemeClr val="tx1"/>
              </a:solidFill>
            </a:endParaRPr>
          </a:p>
        </p:txBody>
      </p:sp>
      <p:cxnSp>
        <p:nvCxnSpPr>
          <p:cNvPr id="21" name="Straight Arrow Connector 20">
            <a:extLst>
              <a:ext uri="{FF2B5EF4-FFF2-40B4-BE49-F238E27FC236}">
                <a16:creationId xmlns:a16="http://schemas.microsoft.com/office/drawing/2014/main" id="{C5E09CFF-0296-AB51-08ED-5FF87235641A}"/>
              </a:ext>
            </a:extLst>
          </p:cNvPr>
          <p:cNvCxnSpPr/>
          <p:nvPr/>
        </p:nvCxnSpPr>
        <p:spPr>
          <a:xfrm>
            <a:off x="4993793" y="3875081"/>
            <a:ext cx="8628" cy="5405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98F8CC63-B820-008D-73FD-09B3F6BE2404}"/>
              </a:ext>
            </a:extLst>
          </p:cNvPr>
          <p:cNvCxnSpPr>
            <a:cxnSpLocks/>
          </p:cNvCxnSpPr>
          <p:nvPr/>
        </p:nvCxnSpPr>
        <p:spPr>
          <a:xfrm flipH="1">
            <a:off x="4714874" y="5456590"/>
            <a:ext cx="336429" cy="4687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83F00BAB-8D38-250B-74CB-B7BCA8AC0092}"/>
              </a:ext>
            </a:extLst>
          </p:cNvPr>
          <p:cNvCxnSpPr>
            <a:cxnSpLocks/>
          </p:cNvCxnSpPr>
          <p:nvPr/>
        </p:nvCxnSpPr>
        <p:spPr>
          <a:xfrm>
            <a:off x="4735003" y="6434251"/>
            <a:ext cx="1302590" cy="13025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335D7E74-FDE7-0000-0B3B-067980E5237A}"/>
              </a:ext>
            </a:extLst>
          </p:cNvPr>
          <p:cNvCxnSpPr>
            <a:cxnSpLocks/>
          </p:cNvCxnSpPr>
          <p:nvPr/>
        </p:nvCxnSpPr>
        <p:spPr>
          <a:xfrm flipH="1">
            <a:off x="7432195" y="3961346"/>
            <a:ext cx="1328468" cy="37036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B79D03C2-87F5-7CAB-25EE-538D840AD9A0}"/>
              </a:ext>
            </a:extLst>
          </p:cNvPr>
          <p:cNvCxnSpPr>
            <a:cxnSpLocks/>
          </p:cNvCxnSpPr>
          <p:nvPr/>
        </p:nvCxnSpPr>
        <p:spPr>
          <a:xfrm>
            <a:off x="9767077" y="3961346"/>
            <a:ext cx="1590137" cy="37036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48458801-9EA6-2321-78B3-3A5B8E917A1D}"/>
              </a:ext>
            </a:extLst>
          </p:cNvPr>
          <p:cNvCxnSpPr>
            <a:cxnSpLocks/>
          </p:cNvCxnSpPr>
          <p:nvPr/>
        </p:nvCxnSpPr>
        <p:spPr>
          <a:xfrm flipH="1">
            <a:off x="12564911" y="6477383"/>
            <a:ext cx="882768" cy="138885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4AAC2FF1-EAE4-4BCA-E0C7-FF4975083054}"/>
              </a:ext>
            </a:extLst>
          </p:cNvPr>
          <p:cNvCxnSpPr>
            <a:cxnSpLocks/>
          </p:cNvCxnSpPr>
          <p:nvPr/>
        </p:nvCxnSpPr>
        <p:spPr>
          <a:xfrm flipH="1">
            <a:off x="13427552" y="3932591"/>
            <a:ext cx="20129" cy="199270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 name="TextBox 27">
            <a:extLst>
              <a:ext uri="{FF2B5EF4-FFF2-40B4-BE49-F238E27FC236}">
                <a16:creationId xmlns:a16="http://schemas.microsoft.com/office/drawing/2014/main" id="{2C5BCAA6-C314-6D97-9084-4C5A42A71723}"/>
              </a:ext>
            </a:extLst>
          </p:cNvPr>
          <p:cNvSpPr txBox="1"/>
          <p:nvPr/>
        </p:nvSpPr>
        <p:spPr>
          <a:xfrm>
            <a:off x="5168405" y="2385329"/>
            <a:ext cx="189048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cs typeface="Calibri"/>
              </a:rPr>
              <a:t>Pathway 1</a:t>
            </a:r>
            <a:endParaRPr lang="en-US" sz="2400" b="1" dirty="0"/>
          </a:p>
        </p:txBody>
      </p:sp>
      <p:sp>
        <p:nvSpPr>
          <p:cNvPr id="29" name="TextBox 28">
            <a:extLst>
              <a:ext uri="{FF2B5EF4-FFF2-40B4-BE49-F238E27FC236}">
                <a16:creationId xmlns:a16="http://schemas.microsoft.com/office/drawing/2014/main" id="{B64A0F5C-85A3-0915-D1D4-783D3F9EB621}"/>
              </a:ext>
            </a:extLst>
          </p:cNvPr>
          <p:cNvSpPr txBox="1"/>
          <p:nvPr/>
        </p:nvSpPr>
        <p:spPr>
          <a:xfrm>
            <a:off x="11357213" y="2387666"/>
            <a:ext cx="180421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cs typeface="Calibri"/>
              </a:rPr>
              <a:t>Pathway 2</a:t>
            </a:r>
            <a:endParaRPr lang="en-US" sz="2400" b="1" dirty="0"/>
          </a:p>
        </p:txBody>
      </p:sp>
      <p:sp>
        <p:nvSpPr>
          <p:cNvPr id="2" name="Slide Number Placeholder 1">
            <a:extLst>
              <a:ext uri="{FF2B5EF4-FFF2-40B4-BE49-F238E27FC236}">
                <a16:creationId xmlns:a16="http://schemas.microsoft.com/office/drawing/2014/main" id="{AC4F7885-4FD6-4287-A66F-65F766F5BBE9}"/>
              </a:ext>
            </a:extLst>
          </p:cNvPr>
          <p:cNvSpPr>
            <a:spLocks noGrp="1"/>
          </p:cNvSpPr>
          <p:nvPr>
            <p:ph type="sldNum" sz="quarter" idx="12"/>
          </p:nvPr>
        </p:nvSpPr>
        <p:spPr/>
        <p:txBody>
          <a:bodyPr/>
          <a:lstStyle/>
          <a:p>
            <a:fld id="{3599EFBF-117B-4C81-9DA7-1AE8F6157E5A}" type="slidenum">
              <a:rPr lang="en-US" smtClean="0"/>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6238040" y="904875"/>
            <a:ext cx="5811923" cy="1082348"/>
          </a:xfrm>
          <a:prstGeom prst="rect">
            <a:avLst/>
          </a:prstGeom>
        </p:spPr>
        <p:txBody>
          <a:bodyPr lIns="0" tIns="0" rIns="0" bIns="0" rtlCol="0" anchor="t">
            <a:spAutoFit/>
          </a:bodyPr>
          <a:lstStyle/>
          <a:p>
            <a:pPr algn="ctr">
              <a:lnSpc>
                <a:spcPts val="8961"/>
              </a:lnSpc>
            </a:pPr>
            <a:r>
              <a:rPr lang="en-US" sz="6401" dirty="0">
                <a:solidFill>
                  <a:srgbClr val="1A3B29"/>
                </a:solidFill>
                <a:latin typeface="Open Sauce SemiBold Bold"/>
              </a:rPr>
              <a:t>MSX Process</a:t>
            </a:r>
          </a:p>
        </p:txBody>
      </p:sp>
      <p:sp>
        <p:nvSpPr>
          <p:cNvPr id="7" name="TextBox 7"/>
          <p:cNvSpPr txBox="1"/>
          <p:nvPr/>
        </p:nvSpPr>
        <p:spPr>
          <a:xfrm>
            <a:off x="1773664" y="8973821"/>
            <a:ext cx="2189114" cy="390813"/>
          </a:xfrm>
          <a:prstGeom prst="rect">
            <a:avLst/>
          </a:prstGeom>
        </p:spPr>
        <p:txBody>
          <a:bodyPr lIns="0" tIns="0" rIns="0" bIns="0" rtlCol="0" anchor="t">
            <a:spAutoFit/>
          </a:bodyPr>
          <a:lstStyle/>
          <a:p>
            <a:pPr>
              <a:lnSpc>
                <a:spcPts val="3499"/>
              </a:lnSpc>
            </a:pPr>
            <a:r>
              <a:rPr lang="en-US" sz="1601" dirty="0">
                <a:solidFill>
                  <a:schemeClr val="tx1">
                    <a:lumMod val="75000"/>
                    <a:lumOff val="25000"/>
                  </a:schemeClr>
                </a:solidFill>
                <a:latin typeface="Open Sauce Light"/>
              </a:rPr>
              <a:t>CMI Research Project</a:t>
            </a:r>
          </a:p>
        </p:txBody>
      </p:sp>
      <p:sp>
        <p:nvSpPr>
          <p:cNvPr id="36" name="Rectangle: Rounded Corners 35">
            <a:extLst>
              <a:ext uri="{FF2B5EF4-FFF2-40B4-BE49-F238E27FC236}">
                <a16:creationId xmlns:a16="http://schemas.microsoft.com/office/drawing/2014/main" id="{44356530-A5F9-65E4-0E8A-AEB2DAB77372}"/>
              </a:ext>
            </a:extLst>
          </p:cNvPr>
          <p:cNvSpPr/>
          <p:nvPr/>
        </p:nvSpPr>
        <p:spPr>
          <a:xfrm>
            <a:off x="7895285" y="3471727"/>
            <a:ext cx="2199735" cy="603848"/>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ea typeface="Calibri"/>
                <a:cs typeface="Calibri"/>
              </a:rPr>
              <a:t>MSX</a:t>
            </a:r>
          </a:p>
        </p:txBody>
      </p:sp>
      <p:sp>
        <p:nvSpPr>
          <p:cNvPr id="37" name="Arrow: Right 36">
            <a:extLst>
              <a:ext uri="{FF2B5EF4-FFF2-40B4-BE49-F238E27FC236}">
                <a16:creationId xmlns:a16="http://schemas.microsoft.com/office/drawing/2014/main" id="{A93D5473-1430-2262-2263-CD6F2331C992}"/>
              </a:ext>
            </a:extLst>
          </p:cNvPr>
          <p:cNvSpPr/>
          <p:nvPr/>
        </p:nvSpPr>
        <p:spPr>
          <a:xfrm>
            <a:off x="4077392" y="3628467"/>
            <a:ext cx="3824378" cy="287547"/>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135BA812-BFA6-D5F0-3108-9E69EDC6949E}"/>
              </a:ext>
            </a:extLst>
          </p:cNvPr>
          <p:cNvSpPr/>
          <p:nvPr/>
        </p:nvSpPr>
        <p:spPr>
          <a:xfrm>
            <a:off x="10101505" y="3628466"/>
            <a:ext cx="3450566" cy="287547"/>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88572A68-F65A-9D82-7A16-72D3BE16FDB4}"/>
              </a:ext>
            </a:extLst>
          </p:cNvPr>
          <p:cNvSpPr txBox="1"/>
          <p:nvPr/>
        </p:nvSpPr>
        <p:spPr>
          <a:xfrm>
            <a:off x="5394395" y="3005643"/>
            <a:ext cx="1094088" cy="5233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1" dirty="0">
                <a:ea typeface="Calibri"/>
                <a:cs typeface="Calibri"/>
              </a:rPr>
              <a:t>Input</a:t>
            </a:r>
            <a:endParaRPr lang="en-US" sz="2801" dirty="0"/>
          </a:p>
        </p:txBody>
      </p:sp>
      <p:sp>
        <p:nvSpPr>
          <p:cNvPr id="40" name="TextBox 39">
            <a:extLst>
              <a:ext uri="{FF2B5EF4-FFF2-40B4-BE49-F238E27FC236}">
                <a16:creationId xmlns:a16="http://schemas.microsoft.com/office/drawing/2014/main" id="{0DFCB85D-799D-7AC1-A6B8-71C9F1A55079}"/>
              </a:ext>
            </a:extLst>
          </p:cNvPr>
          <p:cNvSpPr txBox="1"/>
          <p:nvPr/>
        </p:nvSpPr>
        <p:spPr>
          <a:xfrm>
            <a:off x="11053498" y="3024902"/>
            <a:ext cx="2704352" cy="5233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1" dirty="0">
                <a:ea typeface="Calibri"/>
                <a:cs typeface="Calibri"/>
              </a:rPr>
              <a:t>Output</a:t>
            </a:r>
            <a:endParaRPr lang="en-US" sz="2801" dirty="0"/>
          </a:p>
        </p:txBody>
      </p:sp>
      <p:sp>
        <p:nvSpPr>
          <p:cNvPr id="41" name="TextBox 40">
            <a:extLst>
              <a:ext uri="{FF2B5EF4-FFF2-40B4-BE49-F238E27FC236}">
                <a16:creationId xmlns:a16="http://schemas.microsoft.com/office/drawing/2014/main" id="{CB62E968-5FA3-F5B2-EE96-09C7583B06B9}"/>
              </a:ext>
            </a:extLst>
          </p:cNvPr>
          <p:cNvSpPr txBox="1"/>
          <p:nvPr/>
        </p:nvSpPr>
        <p:spPr>
          <a:xfrm>
            <a:off x="4119114" y="4076702"/>
            <a:ext cx="9864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ea typeface="Calibri"/>
                <a:cs typeface="Calibri"/>
              </a:rPr>
              <a:t>LIB Scrap</a:t>
            </a:r>
          </a:p>
        </p:txBody>
      </p:sp>
      <p:sp>
        <p:nvSpPr>
          <p:cNvPr id="42" name="TextBox 41">
            <a:extLst>
              <a:ext uri="{FF2B5EF4-FFF2-40B4-BE49-F238E27FC236}">
                <a16:creationId xmlns:a16="http://schemas.microsoft.com/office/drawing/2014/main" id="{51B33BF8-92F6-DA93-A4A1-C299D8C69A9D}"/>
              </a:ext>
            </a:extLst>
          </p:cNvPr>
          <p:cNvSpPr txBox="1"/>
          <p:nvPr/>
        </p:nvSpPr>
        <p:spPr>
          <a:xfrm>
            <a:off x="5369944" y="4076700"/>
            <a:ext cx="242413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ea typeface="Calibri"/>
                <a:cs typeface="Calibri"/>
              </a:rPr>
              <a:t>Chemicals + Other Components</a:t>
            </a:r>
          </a:p>
        </p:txBody>
      </p:sp>
      <p:sp>
        <p:nvSpPr>
          <p:cNvPr id="43" name="TextBox 42">
            <a:extLst>
              <a:ext uri="{FF2B5EF4-FFF2-40B4-BE49-F238E27FC236}">
                <a16:creationId xmlns:a16="http://schemas.microsoft.com/office/drawing/2014/main" id="{87981C3E-7625-7935-BCB0-C420A6A6C8F5}"/>
              </a:ext>
            </a:extLst>
          </p:cNvPr>
          <p:cNvSpPr txBox="1"/>
          <p:nvPr/>
        </p:nvSpPr>
        <p:spPr>
          <a:xfrm>
            <a:off x="4909869" y="4076702"/>
            <a:ext cx="3825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a:t>
            </a:r>
            <a:endParaRPr lang="en-US" dirty="0"/>
          </a:p>
        </p:txBody>
      </p:sp>
      <p:sp>
        <p:nvSpPr>
          <p:cNvPr id="44" name="TextBox 43">
            <a:extLst>
              <a:ext uri="{FF2B5EF4-FFF2-40B4-BE49-F238E27FC236}">
                <a16:creationId xmlns:a16="http://schemas.microsoft.com/office/drawing/2014/main" id="{0C3CA90B-E74C-0813-CB88-A5B928CAA9E7}"/>
              </a:ext>
            </a:extLst>
          </p:cNvPr>
          <p:cNvSpPr txBox="1"/>
          <p:nvPr/>
        </p:nvSpPr>
        <p:spPr>
          <a:xfrm>
            <a:off x="5345912" y="4723031"/>
            <a:ext cx="2424134"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Sulfuric Acid</a:t>
            </a:r>
            <a:endParaRPr lang="en-US" dirty="0"/>
          </a:p>
          <a:p>
            <a:pPr algn="ctr"/>
            <a:r>
              <a:rPr lang="en-US" dirty="0">
                <a:ea typeface="Calibri"/>
                <a:cs typeface="Calibri"/>
              </a:rPr>
              <a:t>Ammonium Hydroxide</a:t>
            </a:r>
          </a:p>
          <a:p>
            <a:pPr algn="ctr"/>
            <a:r>
              <a:rPr lang="en-US" dirty="0">
                <a:ea typeface="Calibri"/>
                <a:cs typeface="Calibri"/>
              </a:rPr>
              <a:t>Sodium Hydroxide</a:t>
            </a:r>
          </a:p>
          <a:p>
            <a:pPr algn="ctr"/>
            <a:r>
              <a:rPr lang="en-US" dirty="0">
                <a:ea typeface="Calibri"/>
                <a:cs typeface="Calibri"/>
              </a:rPr>
              <a:t>Sodium Acetate</a:t>
            </a:r>
          </a:p>
          <a:p>
            <a:pPr algn="ctr"/>
            <a:r>
              <a:rPr lang="en-US" dirty="0">
                <a:ea typeface="Calibri"/>
                <a:cs typeface="Calibri"/>
              </a:rPr>
              <a:t>Acetic Acid(Extractant)</a:t>
            </a:r>
          </a:p>
          <a:p>
            <a:pPr algn="ctr"/>
            <a:r>
              <a:rPr lang="en-US" dirty="0">
                <a:ea typeface="Calibri"/>
                <a:cs typeface="Calibri"/>
              </a:rPr>
              <a:t>Tributyl Phosphate(Organic Solvent)</a:t>
            </a:r>
          </a:p>
          <a:p>
            <a:pPr algn="ctr"/>
            <a:r>
              <a:rPr lang="en-US" dirty="0">
                <a:ea typeface="Calibri"/>
                <a:cs typeface="Calibri"/>
              </a:rPr>
              <a:t>Electricity</a:t>
            </a:r>
          </a:p>
          <a:p>
            <a:pPr algn="ctr"/>
            <a:r>
              <a:rPr lang="en-US" dirty="0">
                <a:ea typeface="Calibri"/>
                <a:cs typeface="Calibri"/>
              </a:rPr>
              <a:t>Membrane(polypropylene hollow fibers)</a:t>
            </a:r>
          </a:p>
        </p:txBody>
      </p:sp>
      <p:sp>
        <p:nvSpPr>
          <p:cNvPr id="45" name="TextBox 44">
            <a:extLst>
              <a:ext uri="{FF2B5EF4-FFF2-40B4-BE49-F238E27FC236}">
                <a16:creationId xmlns:a16="http://schemas.microsoft.com/office/drawing/2014/main" id="{5107A357-4CD9-E019-7610-ECF468EB2321}"/>
              </a:ext>
            </a:extLst>
          </p:cNvPr>
          <p:cNvSpPr txBox="1"/>
          <p:nvPr/>
        </p:nvSpPr>
        <p:spPr>
          <a:xfrm>
            <a:off x="10287001" y="4076700"/>
            <a:ext cx="144647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ea typeface="Calibri"/>
                <a:cs typeface="Calibri"/>
              </a:rPr>
              <a:t>Highly pure cobalt Carbonate</a:t>
            </a:r>
            <a:endParaRPr lang="en-US" dirty="0"/>
          </a:p>
        </p:txBody>
      </p:sp>
      <p:sp>
        <p:nvSpPr>
          <p:cNvPr id="46" name="TextBox 45">
            <a:extLst>
              <a:ext uri="{FF2B5EF4-FFF2-40B4-BE49-F238E27FC236}">
                <a16:creationId xmlns:a16="http://schemas.microsoft.com/office/drawing/2014/main" id="{1060F86A-9EFB-FD1D-63BF-D04365EF9BB3}"/>
              </a:ext>
            </a:extLst>
          </p:cNvPr>
          <p:cNvSpPr txBox="1"/>
          <p:nvPr/>
        </p:nvSpPr>
        <p:spPr>
          <a:xfrm>
            <a:off x="11790699" y="4215200"/>
            <a:ext cx="3825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a:t>
            </a:r>
            <a:endParaRPr lang="en-US" dirty="0"/>
          </a:p>
        </p:txBody>
      </p:sp>
      <p:sp>
        <p:nvSpPr>
          <p:cNvPr id="47" name="TextBox 46">
            <a:extLst>
              <a:ext uri="{FF2B5EF4-FFF2-40B4-BE49-F238E27FC236}">
                <a16:creationId xmlns:a16="http://schemas.microsoft.com/office/drawing/2014/main" id="{4210E1B6-BE2D-F4A7-F373-3BC652A8F04C}"/>
              </a:ext>
            </a:extLst>
          </p:cNvPr>
          <p:cNvSpPr txBox="1"/>
          <p:nvPr/>
        </p:nvSpPr>
        <p:spPr>
          <a:xfrm>
            <a:off x="11986345" y="4066286"/>
            <a:ext cx="160462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ea typeface="Calibri"/>
                <a:cs typeface="Calibri"/>
              </a:rPr>
              <a:t>Lithium </a:t>
            </a:r>
            <a:endParaRPr lang="en-US" dirty="0"/>
          </a:p>
          <a:p>
            <a:pPr algn="ctr"/>
            <a:r>
              <a:rPr lang="en-US" b="1" dirty="0">
                <a:ea typeface="Calibri"/>
                <a:cs typeface="Calibri"/>
              </a:rPr>
              <a:t>Manganese</a:t>
            </a:r>
          </a:p>
          <a:p>
            <a:pPr algn="ctr"/>
            <a:r>
              <a:rPr lang="en-US" b="1" dirty="0">
                <a:ea typeface="Calibri"/>
                <a:cs typeface="Calibri"/>
              </a:rPr>
              <a:t>Nickel</a:t>
            </a:r>
          </a:p>
        </p:txBody>
      </p:sp>
      <p:sp>
        <p:nvSpPr>
          <p:cNvPr id="2" name="Slide Number Placeholder 1">
            <a:extLst>
              <a:ext uri="{FF2B5EF4-FFF2-40B4-BE49-F238E27FC236}">
                <a16:creationId xmlns:a16="http://schemas.microsoft.com/office/drawing/2014/main" id="{770EB3DB-7311-4920-8B2E-105863590AA3}"/>
              </a:ext>
            </a:extLst>
          </p:cNvPr>
          <p:cNvSpPr>
            <a:spLocks noGrp="1"/>
          </p:cNvSpPr>
          <p:nvPr>
            <p:ph type="sldNum" sz="quarter" idx="12"/>
          </p:nvPr>
        </p:nvSpPr>
        <p:spPr/>
        <p:txBody>
          <a:bodyPr/>
          <a:lstStyle/>
          <a:p>
            <a:fld id="{3599EFBF-117B-4C81-9DA7-1AE8F6157E5A}" type="slidenum">
              <a:rPr lang="en-US" smtClean="0"/>
              <a:t>7</a:t>
            </a:fld>
            <a:endParaRPr lang="en-US"/>
          </a:p>
        </p:txBody>
      </p:sp>
    </p:spTree>
    <p:extLst>
      <p:ext uri="{BB962C8B-B14F-4D97-AF65-F5344CB8AC3E}">
        <p14:creationId xmlns:p14="http://schemas.microsoft.com/office/powerpoint/2010/main" val="2890197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5"/>
          <p:cNvGrpSpPr/>
          <p:nvPr/>
        </p:nvGrpSpPr>
        <p:grpSpPr>
          <a:xfrm>
            <a:off x="202594" y="2267802"/>
            <a:ext cx="5331251" cy="5035655"/>
            <a:chOff x="0" y="-9525"/>
            <a:chExt cx="7108335" cy="6714205"/>
          </a:xfrm>
        </p:grpSpPr>
        <p:sp>
          <p:nvSpPr>
            <p:cNvPr id="26" name="TextBox 26"/>
            <p:cNvSpPr txBox="1"/>
            <p:nvPr/>
          </p:nvSpPr>
          <p:spPr>
            <a:xfrm>
              <a:off x="0" y="-9525"/>
              <a:ext cx="7108335" cy="1145613"/>
            </a:xfrm>
            <a:prstGeom prst="rect">
              <a:avLst/>
            </a:prstGeom>
          </p:spPr>
          <p:txBody>
            <a:bodyPr lIns="0" tIns="0" rIns="0" bIns="0" rtlCol="0" anchor="t">
              <a:spAutoFit/>
            </a:bodyPr>
            <a:lstStyle/>
            <a:p>
              <a:pPr>
                <a:lnSpc>
                  <a:spcPts val="6720"/>
                </a:lnSpc>
              </a:pPr>
              <a:r>
                <a:rPr lang="en-US" sz="5601" dirty="0">
                  <a:solidFill>
                    <a:srgbClr val="1A3B29"/>
                  </a:solidFill>
                  <a:latin typeface="Open Sauce SemiBold Bold"/>
                </a:rPr>
                <a:t>Emission Share</a:t>
              </a:r>
            </a:p>
          </p:txBody>
        </p:sp>
        <p:sp>
          <p:nvSpPr>
            <p:cNvPr id="27" name="TextBox 27"/>
            <p:cNvSpPr txBox="1"/>
            <p:nvPr/>
          </p:nvSpPr>
          <p:spPr>
            <a:xfrm>
              <a:off x="0" y="3262798"/>
              <a:ext cx="6815919" cy="3441882"/>
            </a:xfrm>
            <a:prstGeom prst="rect">
              <a:avLst/>
            </a:prstGeom>
          </p:spPr>
          <p:txBody>
            <a:bodyPr lIns="0" tIns="0" rIns="0" bIns="0" rtlCol="0" anchor="t">
              <a:spAutoFit/>
            </a:bodyPr>
            <a:lstStyle/>
            <a:p>
              <a:pPr>
                <a:lnSpc>
                  <a:spcPts val="2940"/>
                </a:lnSpc>
              </a:pPr>
              <a:r>
                <a:rPr lang="en-US" sz="2100" spc="42" dirty="0">
                  <a:solidFill>
                    <a:srgbClr val="1A3B29"/>
                  </a:solidFill>
                  <a:latin typeface="Open Sauce"/>
                </a:rPr>
                <a:t>Electricity Usage &amp; Production of Sodium Hydroxide are the biggest contributors to emission in MSX process</a:t>
              </a:r>
            </a:p>
            <a:p>
              <a:pPr>
                <a:lnSpc>
                  <a:spcPts val="2940"/>
                </a:lnSpc>
              </a:pPr>
              <a:endParaRPr lang="en-US" sz="2100" spc="42" dirty="0">
                <a:solidFill>
                  <a:srgbClr val="1A3B29"/>
                </a:solidFill>
                <a:latin typeface="Open Sauce"/>
              </a:endParaRPr>
            </a:p>
            <a:p>
              <a:pPr>
                <a:lnSpc>
                  <a:spcPts val="2940"/>
                </a:lnSpc>
              </a:pPr>
              <a:r>
                <a:rPr lang="en-US" sz="2100" spc="42" dirty="0">
                  <a:solidFill>
                    <a:srgbClr val="1A3B29"/>
                  </a:solidFill>
                  <a:latin typeface="Open Sauce"/>
                </a:rPr>
                <a:t>Transport of Scrap accounts for less than 10% of the emissions</a:t>
              </a:r>
            </a:p>
            <a:p>
              <a:pPr>
                <a:lnSpc>
                  <a:spcPts val="2940"/>
                </a:lnSpc>
              </a:pPr>
              <a:endParaRPr lang="en-US" sz="2100" spc="42" dirty="0">
                <a:solidFill>
                  <a:srgbClr val="1A3B29"/>
                </a:solidFill>
                <a:latin typeface="Open Sauce"/>
              </a:endParaRPr>
            </a:p>
          </p:txBody>
        </p:sp>
      </p:grpSp>
      <p:sp>
        <p:nvSpPr>
          <p:cNvPr id="28" name="TextBox 28"/>
          <p:cNvSpPr txBox="1"/>
          <p:nvPr/>
        </p:nvSpPr>
        <p:spPr>
          <a:xfrm>
            <a:off x="1773664" y="8973821"/>
            <a:ext cx="2189114" cy="390813"/>
          </a:xfrm>
          <a:prstGeom prst="rect">
            <a:avLst/>
          </a:prstGeom>
        </p:spPr>
        <p:txBody>
          <a:bodyPr lIns="0" tIns="0" rIns="0" bIns="0" rtlCol="0" anchor="t">
            <a:spAutoFit/>
          </a:bodyPr>
          <a:lstStyle/>
          <a:p>
            <a:pPr>
              <a:lnSpc>
                <a:spcPts val="3499"/>
              </a:lnSpc>
            </a:pPr>
            <a:r>
              <a:rPr lang="en-US" sz="1601" dirty="0">
                <a:solidFill>
                  <a:schemeClr val="tx1">
                    <a:lumMod val="75000"/>
                    <a:lumOff val="25000"/>
                  </a:schemeClr>
                </a:solidFill>
                <a:latin typeface="Open Sauce Light"/>
              </a:rPr>
              <a:t>CMI Research Project</a:t>
            </a:r>
          </a:p>
        </p:txBody>
      </p:sp>
      <p:pic>
        <p:nvPicPr>
          <p:cNvPr id="37" name="Picture 36">
            <a:extLst>
              <a:ext uri="{FF2B5EF4-FFF2-40B4-BE49-F238E27FC236}">
                <a16:creationId xmlns:a16="http://schemas.microsoft.com/office/drawing/2014/main" id="{4B7C7211-FC1D-206D-69A0-35AB9CB4F689}"/>
              </a:ext>
            </a:extLst>
          </p:cNvPr>
          <p:cNvPicPr>
            <a:picLocks noChangeAspect="1"/>
          </p:cNvPicPr>
          <p:nvPr/>
        </p:nvPicPr>
        <p:blipFill>
          <a:blip r:embed="rId2"/>
          <a:stretch>
            <a:fillRect/>
          </a:stretch>
        </p:blipFill>
        <p:spPr>
          <a:xfrm>
            <a:off x="9026481" y="1647826"/>
            <a:ext cx="9261519" cy="5429678"/>
          </a:xfrm>
          <a:prstGeom prst="rect">
            <a:avLst/>
          </a:prstGeom>
        </p:spPr>
      </p:pic>
      <p:pic>
        <p:nvPicPr>
          <p:cNvPr id="39" name="Picture 38">
            <a:extLst>
              <a:ext uri="{FF2B5EF4-FFF2-40B4-BE49-F238E27FC236}">
                <a16:creationId xmlns:a16="http://schemas.microsoft.com/office/drawing/2014/main" id="{5E873D1F-89D6-BC98-9E9F-34E072CD56B4}"/>
              </a:ext>
            </a:extLst>
          </p:cNvPr>
          <p:cNvPicPr>
            <a:picLocks noChangeAspect="1"/>
          </p:cNvPicPr>
          <p:nvPr/>
        </p:nvPicPr>
        <p:blipFill>
          <a:blip r:embed="rId3"/>
          <a:stretch>
            <a:fillRect/>
          </a:stretch>
        </p:blipFill>
        <p:spPr>
          <a:xfrm>
            <a:off x="5424995" y="1386639"/>
            <a:ext cx="3834612" cy="6327108"/>
          </a:xfrm>
          <a:prstGeom prst="rect">
            <a:avLst/>
          </a:prstGeom>
        </p:spPr>
      </p:pic>
      <p:sp>
        <p:nvSpPr>
          <p:cNvPr id="2" name="Slide Number Placeholder 1">
            <a:extLst>
              <a:ext uri="{FF2B5EF4-FFF2-40B4-BE49-F238E27FC236}">
                <a16:creationId xmlns:a16="http://schemas.microsoft.com/office/drawing/2014/main" id="{CBC2EF06-7FFC-4581-BA6A-EF5E0B042BF7}"/>
              </a:ext>
            </a:extLst>
          </p:cNvPr>
          <p:cNvSpPr>
            <a:spLocks noGrp="1"/>
          </p:cNvSpPr>
          <p:nvPr>
            <p:ph type="sldNum" sz="quarter" idx="12"/>
          </p:nvPr>
        </p:nvSpPr>
        <p:spPr/>
        <p:txBody>
          <a:bodyPr/>
          <a:lstStyle/>
          <a:p>
            <a:fld id="{3599EFBF-117B-4C81-9DA7-1AE8F6157E5A}" type="slidenum">
              <a:rPr lang="en-US" smtClean="0"/>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0896601" y="5256714"/>
            <a:ext cx="6217634" cy="721929"/>
          </a:xfrm>
          <a:prstGeom prst="rect">
            <a:avLst/>
          </a:prstGeom>
        </p:spPr>
        <p:txBody>
          <a:bodyPr wrap="square" lIns="0" tIns="0" rIns="0" bIns="0" rtlCol="0" anchor="t">
            <a:spAutoFit/>
          </a:bodyPr>
          <a:lstStyle/>
          <a:p>
            <a:pPr>
              <a:lnSpc>
                <a:spcPts val="2940"/>
              </a:lnSpc>
            </a:pPr>
            <a:r>
              <a:rPr lang="en-US" sz="2100" spc="42" dirty="0">
                <a:solidFill>
                  <a:srgbClr val="1A3B29"/>
                </a:solidFill>
                <a:latin typeface="Open Sauce"/>
              </a:rPr>
              <a:t>Generating Cobalt carbonate from scrap LIBs is has a lower footprint than cobalt sourced from mining</a:t>
            </a:r>
          </a:p>
        </p:txBody>
      </p:sp>
      <p:sp>
        <p:nvSpPr>
          <p:cNvPr id="6" name="TextBox 6"/>
          <p:cNvSpPr txBox="1"/>
          <p:nvPr/>
        </p:nvSpPr>
        <p:spPr>
          <a:xfrm>
            <a:off x="11460769" y="8973821"/>
            <a:ext cx="2189114" cy="390813"/>
          </a:xfrm>
          <a:prstGeom prst="rect">
            <a:avLst/>
          </a:prstGeom>
        </p:spPr>
        <p:txBody>
          <a:bodyPr lIns="0" tIns="0" rIns="0" bIns="0" rtlCol="0" anchor="t">
            <a:spAutoFit/>
          </a:bodyPr>
          <a:lstStyle/>
          <a:p>
            <a:pPr>
              <a:lnSpc>
                <a:spcPts val="3499"/>
              </a:lnSpc>
            </a:pPr>
            <a:r>
              <a:rPr lang="en-US" sz="1601" dirty="0">
                <a:solidFill>
                  <a:schemeClr val="tx1">
                    <a:lumMod val="75000"/>
                    <a:lumOff val="25000"/>
                  </a:schemeClr>
                </a:solidFill>
                <a:latin typeface="Open Sauce Light"/>
              </a:rPr>
              <a:t>CMI Research Project</a:t>
            </a:r>
          </a:p>
        </p:txBody>
      </p:sp>
      <p:grpSp>
        <p:nvGrpSpPr>
          <p:cNvPr id="8" name="Group 8"/>
          <p:cNvGrpSpPr/>
          <p:nvPr/>
        </p:nvGrpSpPr>
        <p:grpSpPr>
          <a:xfrm>
            <a:off x="10896602" y="1123208"/>
            <a:ext cx="4592381" cy="793751"/>
            <a:chOff x="0" y="0"/>
            <a:chExt cx="6123175" cy="1058333"/>
          </a:xfrm>
        </p:grpSpPr>
        <p:sp>
          <p:nvSpPr>
            <p:cNvPr id="9" name="Freeform 9"/>
            <p:cNvSpPr/>
            <p:nvPr/>
          </p:nvSpPr>
          <p:spPr>
            <a:xfrm>
              <a:off x="0" y="0"/>
              <a:ext cx="993284" cy="993284"/>
            </a:xfrm>
            <a:custGeom>
              <a:avLst/>
              <a:gdLst/>
              <a:ahLst/>
              <a:cxnLst/>
              <a:rect l="l" t="t" r="r" b="b"/>
              <a:pathLst>
                <a:path w="993284" h="993284">
                  <a:moveTo>
                    <a:pt x="0" y="0"/>
                  </a:moveTo>
                  <a:lnTo>
                    <a:pt x="993284" y="0"/>
                  </a:lnTo>
                  <a:lnTo>
                    <a:pt x="993284" y="993284"/>
                  </a:lnTo>
                  <a:lnTo>
                    <a:pt x="0" y="9932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1178176" y="496642"/>
              <a:ext cx="4944999" cy="561691"/>
            </a:xfrm>
            <a:prstGeom prst="rect">
              <a:avLst/>
            </a:prstGeom>
          </p:spPr>
          <p:txBody>
            <a:bodyPr wrap="square" lIns="0" tIns="0" rIns="0" bIns="0" rtlCol="0" anchor="t">
              <a:spAutoFit/>
            </a:bodyPr>
            <a:lstStyle/>
            <a:p>
              <a:pPr>
                <a:lnSpc>
                  <a:spcPts val="3499"/>
                </a:lnSpc>
              </a:pPr>
              <a:r>
                <a:rPr lang="en-US" sz="2501" dirty="0">
                  <a:solidFill>
                    <a:srgbClr val="272626"/>
                  </a:solidFill>
                  <a:latin typeface="Open Sauce Light"/>
                </a:rPr>
                <a:t>CMI Research Project</a:t>
              </a:r>
            </a:p>
          </p:txBody>
        </p:sp>
      </p:grpSp>
      <p:pic>
        <p:nvPicPr>
          <p:cNvPr id="1026" name="Picture 2">
            <a:extLst>
              <a:ext uri="{FF2B5EF4-FFF2-40B4-BE49-F238E27FC236}">
                <a16:creationId xmlns:a16="http://schemas.microsoft.com/office/drawing/2014/main" id="{82094151-D777-6448-B815-6E0F59CFDF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5000" r="25000"/>
          <a:stretch/>
        </p:blipFill>
        <p:spPr bwMode="auto">
          <a:xfrm>
            <a:off x="0" y="-38100"/>
            <a:ext cx="91440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8637512F-31A5-452A-88AF-E9C5CA91B770}"/>
              </a:ext>
            </a:extLst>
          </p:cNvPr>
          <p:cNvSpPr>
            <a:spLocks noGrp="1"/>
          </p:cNvSpPr>
          <p:nvPr>
            <p:ph type="sldNum" sz="quarter" idx="12"/>
          </p:nvPr>
        </p:nvSpPr>
        <p:spPr/>
        <p:txBody>
          <a:bodyPr/>
          <a:lstStyle/>
          <a:p>
            <a:fld id="{3599EFBF-117B-4C81-9DA7-1AE8F6157E5A}" type="slidenum">
              <a:rPr lang="en-US" smtClean="0"/>
              <a:t>9</a:t>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207</TotalTime>
  <Words>1125</Words>
  <Application>Microsoft Office PowerPoint</Application>
  <PresentationFormat>Custom</PresentationFormat>
  <Paragraphs>173</Paragraphs>
  <Slides>24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Open Sauce SemiBold Bold</vt:lpstr>
      <vt:lpstr>Open Sauce</vt:lpstr>
      <vt:lpstr>Arial</vt:lpstr>
      <vt:lpstr>Be Vietnam</vt:lpstr>
      <vt:lpstr>Garet Bold</vt:lpstr>
      <vt:lpstr>Calibri</vt:lpstr>
      <vt:lpstr>Open Sauce Light</vt:lpstr>
      <vt:lpstr>Source Sans Pro</vt:lpstr>
      <vt:lpstr>Office Theme</vt:lpstr>
      <vt:lpstr>Supply Chain Dashboard Integrating Prices, CMI Projects and Carbon Footprints</vt:lpstr>
      <vt:lpstr>Supply Chain: Three project stages (Example) </vt:lpstr>
      <vt:lpstr>Integrated Supply Chain</vt:lpstr>
      <vt:lpstr>Cobalt Carbonate (Dollars/kg) </vt:lpstr>
      <vt:lpstr>Converting Battery Scrap to Cobalt Carbonate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Dust White Simple Minimalist All Purpose Presentation PPT Template</dc:title>
  <dc:creator>aditya vedantam</dc:creator>
  <cp:lastModifiedBy>aditya vedantam</cp:lastModifiedBy>
  <cp:revision>21</cp:revision>
  <dcterms:created xsi:type="dcterms:W3CDTF">2006-08-16T00:00:00Z</dcterms:created>
  <dcterms:modified xsi:type="dcterms:W3CDTF">2023-07-01T07:50:18Z</dcterms:modified>
  <dc:identifier>DAFkupRphoM</dc:identifier>
</cp:coreProperties>
</file>